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287A1D-C2D6-4439-BE9D-D8E5C8ECC78E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5D6857-2868-43AB-BBF7-1C8BB0651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1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43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6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0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70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86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61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82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30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6857-2868-43AB-BBF7-1C8BB06519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2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782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2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9622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0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3223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2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22D9D21-B5D3-4357-AF9C-0EBF21805FE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CB4FFF06-445B-4E3F-992F-ADC32A9FB43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45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ssembly.state.ny.us/leg/?sh=printbill&amp;bn=A09612&amp;term=200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y.edu/about/leadership/board-of-trustees/meetings/webcastdocs/ResoTab8_Affirmation%20of%20Support%20for%20Undocumented%20Student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acc.nche.edu/wp-content/uploads/2017/10/DACA_Institutional_Sign-On_Letter-1.pdf" TargetMode="External"/><Relationship Id="rId4" Type="http://schemas.openxmlformats.org/officeDocument/2006/relationships/hyperlink" Target="http://www.acenet.edu/news-room/Pages/Letter-to-Congress-on-Deferred-Action-for-Childhood-Arrivals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ysuffolk.ed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2" y="1143293"/>
            <a:ext cx="10218425" cy="42689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Undocumented Students </a:t>
            </a:r>
            <a:br>
              <a:rPr lang="en-US" sz="6000" dirty="0" smtClean="0"/>
            </a:br>
            <a:r>
              <a:rPr lang="en-US" sz="6000" dirty="0" smtClean="0"/>
              <a:t>&amp;</a:t>
            </a:r>
            <a:br>
              <a:rPr lang="en-US" sz="6000" dirty="0" smtClean="0"/>
            </a:br>
            <a:r>
              <a:rPr lang="en-US" sz="6000" dirty="0" smtClean="0"/>
              <a:t>DACA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Goals of the </a:t>
            </a:r>
            <a:br>
              <a:rPr lang="en-US" sz="3200" dirty="0" smtClean="0"/>
            </a:br>
            <a:r>
              <a:rPr lang="en-US" sz="3200" dirty="0" smtClean="0"/>
              <a:t>Undocumented student Task Force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2" y="5682891"/>
            <a:ext cx="7034362" cy="70635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Presented by Patty Munsch, Ph.D.</a:t>
            </a:r>
          </a:p>
          <a:p>
            <a:r>
              <a:rPr lang="en-US" dirty="0" smtClean="0"/>
              <a:t>College Assistant Dean for Student Engagement Assessment</a:t>
            </a:r>
          </a:p>
          <a:p>
            <a:r>
              <a:rPr lang="en-US" dirty="0" smtClean="0"/>
              <a:t>Task Force Co-Chair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Undocumented Student Legislation </a:t>
            </a:r>
            <a:br>
              <a:rPr lang="en-US" sz="3600" dirty="0" smtClean="0"/>
            </a:br>
            <a:r>
              <a:rPr lang="en-US" sz="3600" dirty="0" smtClean="0"/>
              <a:t>New York State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state of New York has provided in-state tuition to eligible undocumented students since 2002.</a:t>
            </a:r>
          </a:p>
          <a:p>
            <a:r>
              <a:rPr lang="en-US" dirty="0" smtClean="0">
                <a:hlinkClick r:id="rId3"/>
              </a:rPr>
              <a:t>9612-A Eligibility Requirements</a:t>
            </a:r>
            <a:endParaRPr lang="en-US" dirty="0" smtClean="0"/>
          </a:p>
          <a:p>
            <a:pPr lvl="1"/>
            <a:r>
              <a:rPr lang="en-US" dirty="0" smtClean="0"/>
              <a:t>Attend at least two years of high school in New York</a:t>
            </a:r>
          </a:p>
          <a:p>
            <a:pPr lvl="1"/>
            <a:r>
              <a:rPr lang="en-US" dirty="0" smtClean="0"/>
              <a:t>Graduated from a New York high school or received a GED</a:t>
            </a:r>
          </a:p>
          <a:p>
            <a:pPr lvl="1"/>
            <a:r>
              <a:rPr lang="en-US" dirty="0" smtClean="0"/>
              <a:t>Apply for attendance at an institution within 5 years of receiving a diploma</a:t>
            </a:r>
          </a:p>
          <a:p>
            <a:pPr lvl="1"/>
            <a:r>
              <a:rPr lang="en-US" dirty="0" smtClean="0"/>
              <a:t>Show proof of residence</a:t>
            </a:r>
          </a:p>
          <a:p>
            <a:pPr lvl="1"/>
            <a:r>
              <a:rPr lang="en-US" dirty="0" smtClean="0"/>
              <a:t>File affidavit declaring that you will file for legal status when 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Undocumented Students </a:t>
            </a:r>
            <a:br>
              <a:rPr lang="en-US" sz="3600" dirty="0" smtClean="0"/>
            </a:br>
            <a:r>
              <a:rPr lang="en-US" sz="3600" dirty="0" smtClean="0"/>
              <a:t>In-State Tuition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>
                <a:solidFill>
                  <a:srgbClr val="000000"/>
                </a:solidFill>
                <a:latin typeface="GillSans" panose="020B0602020204020204" pitchFamily="34" charset="0"/>
              </a:rPr>
              <a:t>E. CITIZENSHIP/IMMIGRATION STATUS: </a:t>
            </a:r>
            <a:endParaRPr lang="en-US" dirty="0">
              <a:solidFill>
                <a:srgbClr val="000000"/>
              </a:solidFill>
              <a:latin typeface="GillSans" panose="020B0602020204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GillSans" panose="020B0602020204020204" pitchFamily="34" charset="0"/>
              </a:rPr>
              <a:t>1.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Are you a citizen of the United States? </a:t>
            </a:r>
            <a:r>
              <a:rPr lang="en-US" sz="3200" dirty="0">
                <a:solidFill>
                  <a:srgbClr val="000000"/>
                </a:solidFill>
                <a:latin typeface="Wingdings" panose="05000000000000000000" pitchFamily="2" charset="2"/>
              </a:rPr>
              <a:t>q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Yes </a:t>
            </a:r>
            <a:r>
              <a:rPr lang="en-US" sz="3200" dirty="0">
                <a:solidFill>
                  <a:srgbClr val="000000"/>
                </a:solidFill>
                <a:latin typeface="Wingdings" panose="05000000000000000000" pitchFamily="2" charset="2"/>
              </a:rPr>
              <a:t>q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No If you answered “yes,” proceed to </a:t>
            </a:r>
            <a:r>
              <a:rPr lang="en-US" dirty="0">
                <a:solidFill>
                  <a:srgbClr val="000000"/>
                </a:solidFill>
                <a:latin typeface="GillSans" panose="020B0602020204020204" pitchFamily="34" charset="0"/>
              </a:rPr>
              <a:t>Section F (Residency).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If you answered “no,” what is your country of citizenship? _________________________________________ </a:t>
            </a:r>
            <a:r>
              <a:rPr lang="en-US" dirty="0">
                <a:solidFill>
                  <a:srgbClr val="000000"/>
                </a:solidFill>
                <a:latin typeface="GillSans" panose="020B0602020204020204" pitchFamily="34" charset="0"/>
              </a:rPr>
              <a:t>(Proceed to question 2) </a:t>
            </a:r>
          </a:p>
          <a:p>
            <a:r>
              <a:rPr lang="en-US" b="1" dirty="0">
                <a:solidFill>
                  <a:srgbClr val="000000"/>
                </a:solidFill>
                <a:latin typeface="GillSans" panose="020B0602020204020204" pitchFamily="34" charset="0"/>
              </a:rPr>
              <a:t>2.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If not a U.S. Citizen, do you currently have an immigration status? </a:t>
            </a:r>
            <a:r>
              <a:rPr lang="en-US" sz="3200" dirty="0">
                <a:solidFill>
                  <a:srgbClr val="000000"/>
                </a:solidFill>
                <a:latin typeface="Wingdings" panose="05000000000000000000" pitchFamily="2" charset="2"/>
              </a:rPr>
              <a:t>q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Yes </a:t>
            </a:r>
            <a:r>
              <a:rPr lang="en-US" sz="3200" dirty="0">
                <a:solidFill>
                  <a:srgbClr val="000000"/>
                </a:solidFill>
                <a:latin typeface="Wingdings" panose="05000000000000000000" pitchFamily="2" charset="2"/>
              </a:rPr>
              <a:t>q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No If yes, are you a: </a:t>
            </a:r>
          </a:p>
          <a:p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Legal permanent resident (Attach a copy of both sides of your permanent resident card) </a:t>
            </a:r>
          </a:p>
          <a:p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Visa holder: List visa type: ________________________ (Attach a copy of your current visa and Form 1-94). Visit </a:t>
            </a:r>
            <a:r>
              <a:rPr lang="en-US" u="sng" dirty="0">
                <a:solidFill>
                  <a:srgbClr val="000000"/>
                </a:solidFill>
                <a:latin typeface="GillSans Light" panose="020B0402020204020204" pitchFamily="34" charset="0"/>
              </a:rPr>
              <a:t>cbp.gov/194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to download the form. </a:t>
            </a:r>
          </a:p>
          <a:p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If you do not hold lawful immigration status, have you attended a NYS high school for 2 years and graduated or earned a NYS GED within the past 5 years? </a:t>
            </a:r>
            <a:r>
              <a:rPr lang="en-US" sz="3200" dirty="0">
                <a:solidFill>
                  <a:srgbClr val="000000"/>
                </a:solidFill>
                <a:latin typeface="Wingdings" panose="05000000000000000000" pitchFamily="2" charset="2"/>
              </a:rPr>
              <a:t>•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Yes </a:t>
            </a:r>
            <a:r>
              <a:rPr lang="en-US" sz="3200" dirty="0">
                <a:solidFill>
                  <a:srgbClr val="000000"/>
                </a:solidFill>
                <a:latin typeface="Wingdings" panose="05000000000000000000" pitchFamily="2" charset="2"/>
              </a:rPr>
              <a:t>q </a:t>
            </a:r>
            <a:r>
              <a:rPr lang="en-US" dirty="0">
                <a:solidFill>
                  <a:srgbClr val="000000"/>
                </a:solidFill>
                <a:latin typeface="GillSans Light" panose="020B0402020204020204" pitchFamily="34" charset="0"/>
              </a:rPr>
              <a:t>No If yes, submit the Student Affidavit of Intent to Legalize Immigration Status which will be mailed to you.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05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Undocumented Students </a:t>
            </a:r>
            <a:br>
              <a:rPr lang="en-US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en-US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In-State Tuition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Undocumented students who have attended a New York State high school for 2 years and graduated or earned a New York State GED within the past 5 years are mailed the affidavit.    The student may choose to complete the affidavit to receive in-state tuition rates or choose not to complete the affidavit and receive out-of-state tuition rates.</a:t>
            </a:r>
          </a:p>
          <a:p>
            <a:r>
              <a:rPr lang="en-US" dirty="0" smtClean="0"/>
              <a:t>The affidavit is not filed separately within Internet Native Banner and so there is no way to generate a list of students who filed the affidavit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 do not currently have lawful immigration status, but have filed an application to legalize my immigration status, or will file such an application as soon as I am eligible to do so.</a:t>
            </a:r>
            <a:endParaRPr lang="en-US" dirty="0" smtClean="0"/>
          </a:p>
          <a:p>
            <a:r>
              <a:rPr lang="en-US" dirty="0" smtClean="0"/>
              <a:t>The affidavits are in an undisclosed secure location with extremely limited access.</a:t>
            </a:r>
          </a:p>
          <a:p>
            <a:r>
              <a:rPr lang="en-US" dirty="0" smtClean="0"/>
              <a:t>The affidavits are required by New York State Legislation in order to provide eligible undocumented students with in-state tuition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0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Deferred Action for Childhood Arrivals</a:t>
            </a:r>
            <a:br>
              <a:rPr lang="en-US" sz="3600" dirty="0" smtClean="0"/>
            </a:br>
            <a:r>
              <a:rPr lang="en-US" sz="3600" dirty="0" smtClean="0"/>
              <a:t>DACA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DACA students are undocumented but not all undocumented students are DACA recipients.</a:t>
            </a:r>
          </a:p>
          <a:p>
            <a:r>
              <a:rPr lang="en-US" dirty="0"/>
              <a:t>June 15, </a:t>
            </a:r>
            <a:r>
              <a:rPr lang="en-US" dirty="0" smtClean="0"/>
              <a:t>2012- Deferred </a:t>
            </a:r>
            <a:r>
              <a:rPr lang="en-US" dirty="0"/>
              <a:t>Action for Childhood Arrivals </a:t>
            </a:r>
            <a:r>
              <a:rPr lang="en-US" dirty="0" smtClean="0"/>
              <a:t>was </a:t>
            </a:r>
            <a:r>
              <a:rPr lang="en-US" dirty="0"/>
              <a:t>implemented as an executive action.  The program </a:t>
            </a:r>
            <a:r>
              <a:rPr lang="en-US" dirty="0" smtClean="0"/>
              <a:t>was for </a:t>
            </a:r>
            <a:r>
              <a:rPr lang="en-US" dirty="0"/>
              <a:t>a very specific population of undocumented students who met established criteria.</a:t>
            </a:r>
          </a:p>
          <a:p>
            <a:pPr lvl="1"/>
            <a:r>
              <a:rPr lang="en-US" dirty="0"/>
              <a:t>Allows for work authorization</a:t>
            </a:r>
          </a:p>
          <a:p>
            <a:pPr lvl="1"/>
            <a:r>
              <a:rPr lang="en-US" dirty="0"/>
              <a:t>Offers two years of stay from deportation</a:t>
            </a:r>
          </a:p>
          <a:p>
            <a:pPr lvl="1"/>
            <a:r>
              <a:rPr lang="en-US" dirty="0"/>
              <a:t>Renewable every two years for $496</a:t>
            </a:r>
          </a:p>
          <a:p>
            <a:pPr lvl="1"/>
            <a:r>
              <a:rPr lang="en-US" dirty="0"/>
              <a:t>800,000 people participated in this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8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Deferred Action for Childhood Arrivals</a:t>
            </a:r>
            <a:br>
              <a:rPr lang="en-US" sz="3600" dirty="0"/>
            </a:br>
            <a:r>
              <a:rPr lang="en-US" sz="3600" dirty="0"/>
              <a:t>DACA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DACA applications were sent directly to the Department of Homeland Security from June 5, 2012 until October 5, 2017.</a:t>
            </a:r>
          </a:p>
          <a:p>
            <a:r>
              <a:rPr lang="en-US" dirty="0" smtClean="0"/>
              <a:t>No college has access to information regarding who is or is not a DACA recipient on their campus.</a:t>
            </a:r>
          </a:p>
          <a:p>
            <a:r>
              <a:rPr lang="en-US" dirty="0" smtClean="0"/>
              <a:t>The student can choose to self-disclose.</a:t>
            </a:r>
          </a:p>
          <a:p>
            <a:r>
              <a:rPr lang="en-US" dirty="0" smtClean="0"/>
              <a:t>Does not have an impact on tuition.</a:t>
            </a:r>
          </a:p>
          <a:p>
            <a:r>
              <a:rPr lang="en-US" dirty="0" smtClean="0"/>
              <a:t>Does not have an impact on ability to be admitted to the institution.</a:t>
            </a:r>
          </a:p>
          <a:p>
            <a:r>
              <a:rPr lang="en-US" dirty="0" smtClean="0"/>
              <a:t>May have an impact on ability to complete programs of study that end with licensure.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0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Security, Safety and Support </a:t>
            </a:r>
            <a:br>
              <a:rPr lang="en-US" sz="3600" dirty="0" smtClean="0"/>
            </a:br>
            <a:r>
              <a:rPr lang="en-US" sz="3600" dirty="0" smtClean="0"/>
              <a:t>for our Undocumented Students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Suffolk County Community College does not have a list of undocumented students.</a:t>
            </a:r>
          </a:p>
          <a:p>
            <a:r>
              <a:rPr lang="en-US" dirty="0" smtClean="0"/>
              <a:t>Based on SUNY recommendations Suffolk County Community College did not declare itself a sanctuary campus.</a:t>
            </a:r>
          </a:p>
          <a:p>
            <a:r>
              <a:rPr lang="en-US" dirty="0"/>
              <a:t>Suffolk County Community College stands with SUNY on its </a:t>
            </a:r>
            <a:r>
              <a:rPr lang="en-US" dirty="0">
                <a:hlinkClick r:id="rId3"/>
              </a:rPr>
              <a:t>Affirmation of Support </a:t>
            </a:r>
            <a:r>
              <a:rPr lang="en-US" dirty="0"/>
              <a:t>for Undocumented Students.</a:t>
            </a:r>
          </a:p>
          <a:p>
            <a:pPr lvl="1"/>
            <a:r>
              <a:rPr lang="en-US" dirty="0"/>
              <a:t>Includes that we will defend the privacy rights of students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President McKay signed the following petitions calling for the continuation of DACA.</a:t>
            </a:r>
          </a:p>
          <a:p>
            <a:pPr lvl="1"/>
            <a:r>
              <a:rPr lang="en-US" dirty="0" smtClean="0">
                <a:hlinkClick r:id="rId4"/>
              </a:rPr>
              <a:t>ACE Letter to Congress on DACA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AACC  Letter to Congress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4005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Undocumented Student Task Force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Began informally with people interested in supporting undocumented students.   </a:t>
            </a:r>
          </a:p>
          <a:p>
            <a:r>
              <a:rPr lang="en-US" dirty="0" smtClean="0"/>
              <a:t>Recognized by College administration in Spring 2017 as questions regarding security and safety of our students surfaced.</a:t>
            </a:r>
          </a:p>
          <a:p>
            <a:r>
              <a:rPr lang="en-US" dirty="0" smtClean="0"/>
              <a:t>Primarily have supported undocumented students, faculty and staff through educational programming.</a:t>
            </a:r>
          </a:p>
          <a:p>
            <a:pPr lvl="1"/>
            <a:r>
              <a:rPr lang="en-US" sz="1300" dirty="0" smtClean="0"/>
              <a:t>March  6, 2017		Eastern Campus    	Know Your Rights</a:t>
            </a:r>
          </a:p>
          <a:p>
            <a:pPr lvl="1"/>
            <a:r>
              <a:rPr lang="en-US" sz="1300" dirty="0" smtClean="0"/>
              <a:t>February 22, 2017		</a:t>
            </a:r>
            <a:r>
              <a:rPr lang="en-US" sz="1300" dirty="0" err="1" smtClean="0"/>
              <a:t>Ammerman</a:t>
            </a:r>
            <a:r>
              <a:rPr lang="en-US" sz="1300" dirty="0" smtClean="0"/>
              <a:t> Campus 	Moving Forward</a:t>
            </a:r>
          </a:p>
          <a:p>
            <a:pPr lvl="1"/>
            <a:r>
              <a:rPr lang="en-US" sz="1300" dirty="0" smtClean="0"/>
              <a:t>March 1, 2017		</a:t>
            </a:r>
            <a:r>
              <a:rPr lang="en-US" sz="1300" dirty="0" err="1" smtClean="0"/>
              <a:t>Ammerman</a:t>
            </a:r>
            <a:r>
              <a:rPr lang="en-US" sz="1300" dirty="0" smtClean="0"/>
              <a:t> Campus 	Moving Forward</a:t>
            </a:r>
          </a:p>
          <a:p>
            <a:pPr lvl="1"/>
            <a:r>
              <a:rPr lang="en-US" sz="1300" dirty="0" smtClean="0"/>
              <a:t>March 22, 2017		Grant Campus 	Know Your Rights</a:t>
            </a:r>
          </a:p>
          <a:p>
            <a:pPr lvl="1"/>
            <a:r>
              <a:rPr lang="en-US" sz="1300" dirty="0" smtClean="0"/>
              <a:t>September 20, 2017  	Eastern Campus 	DACA renewal</a:t>
            </a:r>
          </a:p>
          <a:p>
            <a:pPr lvl="1"/>
            <a:r>
              <a:rPr lang="en-US" sz="1300" dirty="0" smtClean="0"/>
              <a:t>September 26, 2017   	</a:t>
            </a:r>
            <a:r>
              <a:rPr lang="en-US" sz="1300" dirty="0" err="1" smtClean="0"/>
              <a:t>Ammerman</a:t>
            </a:r>
            <a:r>
              <a:rPr lang="en-US" sz="1300" dirty="0" smtClean="0"/>
              <a:t> Campus   	DACA Ending</a:t>
            </a:r>
          </a:p>
          <a:p>
            <a:pPr lvl="1"/>
            <a:r>
              <a:rPr lang="en-US" sz="1300" dirty="0" smtClean="0"/>
              <a:t>September 27, 2017     	Grant Campus 	DACA Resource Table</a:t>
            </a:r>
          </a:p>
          <a:p>
            <a:pPr lvl="1"/>
            <a:r>
              <a:rPr lang="en-US" sz="1300" dirty="0" smtClean="0"/>
              <a:t>September 29, 2017      	All Campus                             	CAREEN Training</a:t>
            </a:r>
          </a:p>
          <a:p>
            <a:pPr lvl="1"/>
            <a:r>
              <a:rPr lang="en-US" sz="1300" dirty="0" smtClean="0"/>
              <a:t>October 2, 2017	           	Grant Campus		DACA Ending</a:t>
            </a:r>
          </a:p>
          <a:p>
            <a:pPr lvl="1"/>
            <a:r>
              <a:rPr lang="en-US" sz="1300" dirty="0" smtClean="0"/>
              <a:t>October 5, 2017		Eastern Campus	DACA Ending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8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Undocumented Student Task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317500"/>
            <a:ext cx="6248398" cy="65405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Current Goals and </a:t>
            </a:r>
            <a:r>
              <a:rPr lang="en-US" dirty="0" smtClean="0"/>
              <a:t>Projects</a:t>
            </a:r>
          </a:p>
          <a:p>
            <a:pPr lvl="0"/>
            <a: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Provide support for our undocumented </a:t>
            </a:r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students</a:t>
            </a:r>
          </a:p>
          <a:p>
            <a:pPr lvl="1"/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Ensure accurate information is available for our students through a variety of mediums.  This includes a </a:t>
            </a:r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hlinkClick r:id="rId3"/>
              </a:rPr>
              <a:t>webpage</a:t>
            </a:r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, resource tables, access to legal services and points of contacts.</a:t>
            </a:r>
            <a:endParaRPr lang="en-US" dirty="0" smtClean="0"/>
          </a:p>
          <a:p>
            <a:r>
              <a:rPr lang="en-US" dirty="0" smtClean="0"/>
              <a:t>Mobilization </a:t>
            </a:r>
            <a:r>
              <a:rPr lang="en-US" dirty="0" smtClean="0"/>
              <a:t>team</a:t>
            </a:r>
          </a:p>
          <a:p>
            <a:pPr lvl="1"/>
            <a:r>
              <a:rPr lang="en-US" dirty="0" smtClean="0"/>
              <a:t>Develop </a:t>
            </a:r>
            <a:r>
              <a:rPr lang="en-US" dirty="0" smtClean="0"/>
              <a:t>a team that will react and organize quickly if legislation that will negatively impact our undocumented students is considered.   </a:t>
            </a:r>
          </a:p>
          <a:p>
            <a:pPr lvl="1"/>
            <a:r>
              <a:rPr lang="en-US" dirty="0" smtClean="0"/>
              <a:t>Develop an email distribution list of people interested in participating.  </a:t>
            </a:r>
          </a:p>
          <a:p>
            <a:pPr lvl="1"/>
            <a:r>
              <a:rPr lang="en-US" dirty="0" smtClean="0"/>
              <a:t>Develop sample syllabus statements for faculty to elect to adapt to provide support for our students.</a:t>
            </a:r>
          </a:p>
          <a:p>
            <a:r>
              <a:rPr lang="en-US" dirty="0" smtClean="0"/>
              <a:t>Educational programming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ontinue to provide educational opportunities for students, faculty and staff  to learn more about immigration and undocumented people.</a:t>
            </a:r>
          </a:p>
          <a:p>
            <a:pPr lvl="1"/>
            <a:r>
              <a:rPr lang="en-US" dirty="0" smtClean="0"/>
              <a:t>Provide Rapid Response Training with JWJ</a:t>
            </a:r>
          </a:p>
          <a:p>
            <a:r>
              <a:rPr lang="en-US" dirty="0" smtClean="0"/>
              <a:t>Visual campaign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a visual campaign across all three campuses to demonstrate support for our undocumented students.</a:t>
            </a:r>
          </a:p>
          <a:p>
            <a:pPr lvl="1"/>
            <a:r>
              <a:rPr lang="en-US" dirty="0" smtClean="0"/>
              <a:t>Develop a safe space campaign.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66523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Headlines</Template>
  <TotalTime>101</TotalTime>
  <Words>890</Words>
  <Application>Microsoft Office PowerPoint</Application>
  <PresentationFormat>Widescreen</PresentationFormat>
  <Paragraphs>85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Schoolbook</vt:lpstr>
      <vt:lpstr>Corbel</vt:lpstr>
      <vt:lpstr>GillSans</vt:lpstr>
      <vt:lpstr>GillSans Light</vt:lpstr>
      <vt:lpstr>Wingdings</vt:lpstr>
      <vt:lpstr>Headlines</vt:lpstr>
      <vt:lpstr>Undocumented Students  &amp; DACA    The Goals of the  Undocumented student Task Force</vt:lpstr>
      <vt:lpstr>Undocumented Student Legislation  New York State</vt:lpstr>
      <vt:lpstr>Undocumented Students  In-State Tuition Rates</vt:lpstr>
      <vt:lpstr>Undocumented Students  In-State Tuition Rates</vt:lpstr>
      <vt:lpstr>Deferred Action for Childhood Arrivals DACA</vt:lpstr>
      <vt:lpstr>Deferred Action for Childhood Arrivals DACA</vt:lpstr>
      <vt:lpstr>Security, Safety and Support  for our Undocumented Students</vt:lpstr>
      <vt:lpstr>The Undocumented Student Task Force</vt:lpstr>
      <vt:lpstr>The Undocumented Student Task Force</vt:lpstr>
    </vt:vector>
  </TitlesOfParts>
  <Company>Suffolk County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Undocumented Students  &amp; DACA     The Goals of the  Undocumented student Task Force</dc:title>
  <dc:creator>Patty Munsch</dc:creator>
  <cp:lastModifiedBy>Patty Munsch</cp:lastModifiedBy>
  <cp:revision>17</cp:revision>
  <dcterms:created xsi:type="dcterms:W3CDTF">2017-11-09T16:41:22Z</dcterms:created>
  <dcterms:modified xsi:type="dcterms:W3CDTF">2017-11-10T21:15:40Z</dcterms:modified>
</cp:coreProperties>
</file>