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7003" autoAdjust="0"/>
    <p:restoredTop sz="94660"/>
  </p:normalViewPr>
  <p:slideViewPr>
    <p:cSldViewPr snapToGrid="0">
      <p:cViewPr varScale="1">
        <p:scale>
          <a:sx n="119" d="100"/>
          <a:sy n="119" d="100"/>
        </p:scale>
        <p:origin x="232" y="2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F7E5-C32D-46BA-9D27-61A4DFE3F57F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F98C-DED4-47BE-952D-6EEA9ADF2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88220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F7E5-C32D-46BA-9D27-61A4DFE3F57F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F98C-DED4-47BE-952D-6EEA9ADF2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74136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F7E5-C32D-46BA-9D27-61A4DFE3F57F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F98C-DED4-47BE-952D-6EEA9ADF2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024027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F7E5-C32D-46BA-9D27-61A4DFE3F57F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F98C-DED4-47BE-952D-6EEA9ADF2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45848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F7E5-C32D-46BA-9D27-61A4DFE3F57F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F98C-DED4-47BE-952D-6EEA9ADF2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68760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F7E5-C32D-46BA-9D27-61A4DFE3F57F}" type="datetimeFigureOut">
              <a:rPr lang="en-US" smtClean="0"/>
              <a:t>5/6/19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F98C-DED4-47BE-952D-6EEA9ADF2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105804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F7E5-C32D-46BA-9D27-61A4DFE3F57F}" type="datetimeFigureOut">
              <a:rPr lang="en-US" smtClean="0"/>
              <a:t>5/6/19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F98C-DED4-47BE-952D-6EEA9ADF2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55383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F7E5-C32D-46BA-9D27-61A4DFE3F57F}" type="datetimeFigureOut">
              <a:rPr lang="en-US" smtClean="0"/>
              <a:t>5/6/19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F98C-DED4-47BE-952D-6EEA9ADF2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6283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F7E5-C32D-46BA-9D27-61A4DFE3F57F}" type="datetimeFigureOut">
              <a:rPr lang="en-US" smtClean="0"/>
              <a:t>5/6/19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F98C-DED4-47BE-952D-6EEA9ADF2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81283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F7E5-C32D-46BA-9D27-61A4DFE3F57F}" type="datetimeFigureOut">
              <a:rPr lang="en-US" smtClean="0"/>
              <a:t>5/6/19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F98C-DED4-47BE-952D-6EEA9ADF2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331683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028F7E5-C32D-46BA-9D27-61A4DFE3F57F}" type="datetimeFigureOut">
              <a:rPr lang="en-US" smtClean="0"/>
              <a:t>5/6/19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B19F98C-DED4-47BE-952D-6EEA9ADF2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10715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028F7E5-C32D-46BA-9D27-61A4DFE3F57F}" type="datetimeFigureOut">
              <a:rPr lang="en-US" smtClean="0"/>
              <a:t>5/6/19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B19F98C-DED4-47BE-952D-6EEA9ADF29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82729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pPr algn="l"/>
            <a:r>
              <a:rPr lang="en-US" sz="3600" dirty="0"/>
              <a:t>Ad hoc Committee on Student Retention</a:t>
            </a:r>
            <a:br>
              <a:rPr lang="en-US" sz="3600" dirty="0"/>
            </a:br>
            <a:r>
              <a:rPr lang="en-US" sz="3600" dirty="0"/>
              <a:t>Academic Assembly</a:t>
            </a:r>
            <a:br>
              <a:rPr lang="en-US" sz="3600" dirty="0"/>
            </a:br>
            <a:r>
              <a:rPr lang="en-US" sz="3600" dirty="0"/>
              <a:t>May 7, 2019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85365" y="4168587"/>
            <a:ext cx="5468470" cy="2326341"/>
          </a:xfrm>
        </p:spPr>
        <p:txBody>
          <a:bodyPr numCol="2">
            <a:noAutofit/>
          </a:bodyPr>
          <a:lstStyle/>
          <a:p>
            <a:pPr algn="l"/>
            <a:r>
              <a:rPr lang="en-US" sz="2000" dirty="0"/>
              <a:t>Erica Amato</a:t>
            </a:r>
          </a:p>
          <a:p>
            <a:pPr algn="l"/>
            <a:r>
              <a:rPr lang="en-US" sz="2000" dirty="0"/>
              <a:t>Kerry Carlson</a:t>
            </a:r>
          </a:p>
          <a:p>
            <a:pPr algn="l"/>
            <a:r>
              <a:rPr lang="en-US" sz="2000" dirty="0"/>
              <a:t>Steven Evans</a:t>
            </a:r>
          </a:p>
          <a:p>
            <a:pPr algn="l"/>
            <a:r>
              <a:rPr lang="en-US" sz="2000" dirty="0"/>
              <a:t>Marc </a:t>
            </a:r>
            <a:r>
              <a:rPr lang="en-US" sz="2000" dirty="0" err="1"/>
              <a:t>Fellenz</a:t>
            </a:r>
            <a:endParaRPr lang="en-US" sz="2000" dirty="0"/>
          </a:p>
          <a:p>
            <a:pPr algn="l"/>
            <a:r>
              <a:rPr lang="en-US" sz="2000" dirty="0"/>
              <a:t>Al </a:t>
            </a:r>
            <a:r>
              <a:rPr lang="en-US" sz="2000" dirty="0" err="1"/>
              <a:t>Heraghty</a:t>
            </a:r>
            <a:endParaRPr lang="en-US" sz="2000" dirty="0"/>
          </a:p>
          <a:p>
            <a:pPr algn="l"/>
            <a:endParaRPr lang="en-US" sz="2000" dirty="0"/>
          </a:p>
          <a:p>
            <a:pPr algn="l"/>
            <a:r>
              <a:rPr lang="en-US" sz="2000" dirty="0"/>
              <a:t>Ali </a:t>
            </a:r>
            <a:r>
              <a:rPr lang="en-US" sz="2000" dirty="0" err="1"/>
              <a:t>Laderian</a:t>
            </a:r>
            <a:endParaRPr lang="en-US" sz="2000" dirty="0"/>
          </a:p>
          <a:p>
            <a:pPr algn="l"/>
            <a:r>
              <a:rPr lang="en-US" sz="2000" dirty="0"/>
              <a:t>David Marshall</a:t>
            </a:r>
          </a:p>
          <a:p>
            <a:pPr algn="l"/>
            <a:r>
              <a:rPr lang="en-US" sz="2000" dirty="0"/>
              <a:t>Kevin Reilly</a:t>
            </a:r>
          </a:p>
          <a:p>
            <a:pPr algn="l"/>
            <a:r>
              <a:rPr lang="en-US" sz="2000" dirty="0" err="1"/>
              <a:t>Michaelann</a:t>
            </a:r>
            <a:r>
              <a:rPr lang="en-US" sz="2000" dirty="0"/>
              <a:t> </a:t>
            </a:r>
            <a:r>
              <a:rPr lang="en-US" sz="2000" dirty="0" err="1"/>
              <a:t>Tostanoski</a:t>
            </a:r>
            <a:endParaRPr lang="en-US" sz="2000" dirty="0"/>
          </a:p>
          <a:p>
            <a:pPr algn="l"/>
            <a:r>
              <a:rPr lang="en-US" sz="2000" dirty="0"/>
              <a:t>Tat Sang So</a:t>
            </a:r>
          </a:p>
          <a:p>
            <a:endParaRPr lang="en-US" sz="2000" dirty="0"/>
          </a:p>
        </p:txBody>
      </p:sp>
    </p:spTree>
    <p:extLst>
      <p:ext uri="{BB962C8B-B14F-4D97-AF65-F5344CB8AC3E}">
        <p14:creationId xmlns:p14="http://schemas.microsoft.com/office/powerpoint/2010/main" val="254704191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57362D-C638-724C-84EA-C1370DF7FBD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Contents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F2D6ED2-5E4F-154F-9012-4179062CEF9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2183802" y="1825625"/>
            <a:ext cx="9169997" cy="4351338"/>
          </a:xfrm>
        </p:spPr>
        <p:txBody>
          <a:bodyPr/>
          <a:lstStyle/>
          <a:p>
            <a:r>
              <a:rPr lang="en-US" dirty="0"/>
              <a:t>Scope of this Report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The Need for Teamwork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Examples of Plans of Action</a:t>
            </a:r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Conclusion</a:t>
            </a:r>
          </a:p>
        </p:txBody>
      </p:sp>
    </p:spTree>
    <p:extLst>
      <p:ext uri="{BB962C8B-B14F-4D97-AF65-F5344CB8AC3E}">
        <p14:creationId xmlns:p14="http://schemas.microsoft.com/office/powerpoint/2010/main" val="2813495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7800DCD-1569-4C4D-861E-063446CF489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Addendum: Ideas and Suggestions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4B440BE-8F62-6948-AB55-7C3FEF764E2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numCol="2"/>
          <a:lstStyle/>
          <a:p>
            <a:r>
              <a:rPr lang="en-US" dirty="0"/>
              <a:t>Curriculum development</a:t>
            </a:r>
          </a:p>
          <a:p>
            <a:r>
              <a:rPr lang="en-US" dirty="0"/>
              <a:t>Parents</a:t>
            </a:r>
          </a:p>
          <a:p>
            <a:r>
              <a:rPr lang="en-US" dirty="0"/>
              <a:t>Focus groups with current students</a:t>
            </a:r>
          </a:p>
          <a:p>
            <a:r>
              <a:rPr lang="en-US" dirty="0"/>
              <a:t>Students Development Day</a:t>
            </a:r>
          </a:p>
          <a:p>
            <a:r>
              <a:rPr lang="en-US" dirty="0"/>
              <a:t>Jobs for Students</a:t>
            </a:r>
          </a:p>
          <a:p>
            <a:r>
              <a:rPr lang="en-US" dirty="0"/>
              <a:t>Financial Aid</a:t>
            </a:r>
          </a:p>
          <a:p>
            <a:r>
              <a:rPr lang="en-US" dirty="0"/>
              <a:t>Curriculum coordinator</a:t>
            </a:r>
          </a:p>
          <a:p>
            <a:r>
              <a:rPr lang="en-US" dirty="0"/>
              <a:t>Tracking students electronically</a:t>
            </a:r>
          </a:p>
          <a:p>
            <a:r>
              <a:rPr lang="en-US" dirty="0"/>
              <a:t>Expand use of information tools</a:t>
            </a:r>
          </a:p>
          <a:p>
            <a:r>
              <a:rPr lang="en-US" dirty="0"/>
              <a:t>Revitalize the Liberal Arts and Sciences</a:t>
            </a:r>
          </a:p>
          <a:p>
            <a:r>
              <a:rPr lang="en-US" dirty="0"/>
              <a:t>Reconceive Developmental Studies</a:t>
            </a:r>
          </a:p>
          <a:p>
            <a:r>
              <a:rPr lang="en-US" dirty="0"/>
              <a:t>One month initiatives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30893794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1602</TotalTime>
  <Words>85</Words>
  <Application>Microsoft Macintosh PowerPoint</Application>
  <PresentationFormat>Widescreen</PresentationFormat>
  <Paragraphs>33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7" baseType="lpstr">
      <vt:lpstr>Arial</vt:lpstr>
      <vt:lpstr>Calibri</vt:lpstr>
      <vt:lpstr>Calibri Light</vt:lpstr>
      <vt:lpstr>Office Theme</vt:lpstr>
      <vt:lpstr>Ad hoc Committee on Student Retention Academic Assembly May 7, 2019</vt:lpstr>
      <vt:lpstr>Contents</vt:lpstr>
      <vt:lpstr>Addendum: Ideas and Suggestions</vt:lpstr>
    </vt:vector>
  </TitlesOfParts>
  <Company>Suffolk County Community College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 hoc Committee on Student Retention Academic Assembly May 7, 2019</dc:title>
  <dc:creator>Tat Sang So</dc:creator>
  <cp:lastModifiedBy>Tat Sang So</cp:lastModifiedBy>
  <cp:revision>5</cp:revision>
  <dcterms:created xsi:type="dcterms:W3CDTF">2019-04-30T15:33:10Z</dcterms:created>
  <dcterms:modified xsi:type="dcterms:W3CDTF">2019-05-06T18:21:50Z</dcterms:modified>
</cp:coreProperties>
</file>