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075" r:id="rId4"/>
  </p:sldMasterIdLst>
  <p:notesMasterIdLst>
    <p:notesMasterId r:id="rId25"/>
  </p:notesMasterIdLst>
  <p:handoutMasterIdLst>
    <p:handoutMasterId r:id="rId26"/>
  </p:handoutMasterIdLst>
  <p:sldIdLst>
    <p:sldId id="256" r:id="rId5"/>
    <p:sldId id="314" r:id="rId6"/>
    <p:sldId id="316" r:id="rId7"/>
    <p:sldId id="434" r:id="rId8"/>
    <p:sldId id="451" r:id="rId9"/>
    <p:sldId id="452" r:id="rId10"/>
    <p:sldId id="453" r:id="rId11"/>
    <p:sldId id="454" r:id="rId12"/>
    <p:sldId id="317" r:id="rId13"/>
    <p:sldId id="442" r:id="rId14"/>
    <p:sldId id="449" r:id="rId15"/>
    <p:sldId id="450" r:id="rId16"/>
    <p:sldId id="438" r:id="rId17"/>
    <p:sldId id="432" r:id="rId18"/>
    <p:sldId id="392" r:id="rId19"/>
    <p:sldId id="424" r:id="rId20"/>
    <p:sldId id="407" r:id="rId21"/>
    <p:sldId id="427" r:id="rId22"/>
    <p:sldId id="401" r:id="rId23"/>
    <p:sldId id="448" r:id="rId24"/>
  </p:sldIdLst>
  <p:sldSz cx="9144000" cy="6858000" type="screen4x3"/>
  <p:notesSz cx="6858000" cy="91995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0415C5-133B-4324-AC2B-73F31BAA572A}" v="5" dt="2020-09-03T13:29:33.9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564" y="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1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gal, Christy" userId="4b05a858-3dcc-4a3b-bb43-bc5e31ac7381" providerId="ADAL" clId="{1E7B810D-DA42-4209-967F-7A260818F8F4}"/>
    <pc:docChg chg="undo custSel mod modSld">
      <pc:chgData name="Fogal, Christy" userId="4b05a858-3dcc-4a3b-bb43-bc5e31ac7381" providerId="ADAL" clId="{1E7B810D-DA42-4209-967F-7A260818F8F4}" dt="2020-09-03T13:35:24.636" v="163" actId="26606"/>
      <pc:docMkLst>
        <pc:docMk/>
      </pc:docMkLst>
      <pc:sldChg chg="addSp modSp mod setBg setClrOvrMap">
        <pc:chgData name="Fogal, Christy" userId="4b05a858-3dcc-4a3b-bb43-bc5e31ac7381" providerId="ADAL" clId="{1E7B810D-DA42-4209-967F-7A260818F8F4}" dt="2020-09-03T13:32:33.078" v="144" actId="26606"/>
        <pc:sldMkLst>
          <pc:docMk/>
          <pc:sldMk cId="0" sldId="314"/>
        </pc:sldMkLst>
        <pc:spChg chg="add">
          <ac:chgData name="Fogal, Christy" userId="4b05a858-3dcc-4a3b-bb43-bc5e31ac7381" providerId="ADAL" clId="{1E7B810D-DA42-4209-967F-7A260818F8F4}" dt="2020-09-03T13:32:33.078" v="144" actId="26606"/>
          <ac:spMkLst>
            <pc:docMk/>
            <pc:sldMk cId="0" sldId="314"/>
            <ac:spMk id="73" creationId="{A65AC7D1-EAA9-48F5-B509-60A7F50BF703}"/>
          </ac:spMkLst>
        </pc:spChg>
        <pc:spChg chg="add">
          <ac:chgData name="Fogal, Christy" userId="4b05a858-3dcc-4a3b-bb43-bc5e31ac7381" providerId="ADAL" clId="{1E7B810D-DA42-4209-967F-7A260818F8F4}" dt="2020-09-03T13:32:33.078" v="144" actId="26606"/>
          <ac:spMkLst>
            <pc:docMk/>
            <pc:sldMk cId="0" sldId="314"/>
            <ac:spMk id="75" creationId="{D6320AF9-619A-4175-865B-5663E1AEF4C5}"/>
          </ac:spMkLst>
        </pc:spChg>
        <pc:spChg chg="add">
          <ac:chgData name="Fogal, Christy" userId="4b05a858-3dcc-4a3b-bb43-bc5e31ac7381" providerId="ADAL" clId="{1E7B810D-DA42-4209-967F-7A260818F8F4}" dt="2020-09-03T13:32:33.078" v="144" actId="26606"/>
          <ac:spMkLst>
            <pc:docMk/>
            <pc:sldMk cId="0" sldId="314"/>
            <ac:spMk id="81" creationId="{7E018740-5C2B-4A41-AC1A-7E68D1EC1954}"/>
          </ac:spMkLst>
        </pc:spChg>
        <pc:spChg chg="add">
          <ac:chgData name="Fogal, Christy" userId="4b05a858-3dcc-4a3b-bb43-bc5e31ac7381" providerId="ADAL" clId="{1E7B810D-DA42-4209-967F-7A260818F8F4}" dt="2020-09-03T13:32:33.078" v="144" actId="26606"/>
          <ac:spMkLst>
            <pc:docMk/>
            <pc:sldMk cId="0" sldId="314"/>
            <ac:spMk id="83" creationId="{166F75A4-C475-4941-8EE2-B80A06A2C1BB}"/>
          </ac:spMkLst>
        </pc:spChg>
        <pc:spChg chg="add">
          <ac:chgData name="Fogal, Christy" userId="4b05a858-3dcc-4a3b-bb43-bc5e31ac7381" providerId="ADAL" clId="{1E7B810D-DA42-4209-967F-7A260818F8F4}" dt="2020-09-03T13:32:33.078" v="144" actId="26606"/>
          <ac:spMkLst>
            <pc:docMk/>
            <pc:sldMk cId="0" sldId="314"/>
            <ac:spMk id="85" creationId="{A032553A-72E8-4B0D-8405-FF9771C9AF05}"/>
          </ac:spMkLst>
        </pc:spChg>
        <pc:spChg chg="add">
          <ac:chgData name="Fogal, Christy" userId="4b05a858-3dcc-4a3b-bb43-bc5e31ac7381" providerId="ADAL" clId="{1E7B810D-DA42-4209-967F-7A260818F8F4}" dt="2020-09-03T13:32:33.078" v="144" actId="26606"/>
          <ac:spMkLst>
            <pc:docMk/>
            <pc:sldMk cId="0" sldId="314"/>
            <ac:spMk id="87" creationId="{765800AC-C3B9-498E-87BC-29FAE4C76B21}"/>
          </ac:spMkLst>
        </pc:spChg>
        <pc:spChg chg="add">
          <ac:chgData name="Fogal, Christy" userId="4b05a858-3dcc-4a3b-bb43-bc5e31ac7381" providerId="ADAL" clId="{1E7B810D-DA42-4209-967F-7A260818F8F4}" dt="2020-09-03T13:32:33.078" v="144" actId="26606"/>
          <ac:spMkLst>
            <pc:docMk/>
            <pc:sldMk cId="0" sldId="314"/>
            <ac:spMk id="89" creationId="{1F9D6ACB-2FF4-49F9-978A-E0D5327FC635}"/>
          </ac:spMkLst>
        </pc:spChg>
        <pc:spChg chg="add">
          <ac:chgData name="Fogal, Christy" userId="4b05a858-3dcc-4a3b-bb43-bc5e31ac7381" providerId="ADAL" clId="{1E7B810D-DA42-4209-967F-7A260818F8F4}" dt="2020-09-03T13:32:33.078" v="144" actId="26606"/>
          <ac:spMkLst>
            <pc:docMk/>
            <pc:sldMk cId="0" sldId="314"/>
            <ac:spMk id="91" creationId="{142BFA2A-77A0-4F60-A32A-685681C84889}"/>
          </ac:spMkLst>
        </pc:spChg>
        <pc:spChg chg="mod">
          <ac:chgData name="Fogal, Christy" userId="4b05a858-3dcc-4a3b-bb43-bc5e31ac7381" providerId="ADAL" clId="{1E7B810D-DA42-4209-967F-7A260818F8F4}" dt="2020-09-03T13:32:33.078" v="144" actId="26606"/>
          <ac:spMkLst>
            <pc:docMk/>
            <pc:sldMk cId="0" sldId="314"/>
            <ac:spMk id="4098" creationId="{00000000-0000-0000-0000-000000000000}"/>
          </ac:spMkLst>
        </pc:spChg>
        <pc:spChg chg="mod ord">
          <ac:chgData name="Fogal, Christy" userId="4b05a858-3dcc-4a3b-bb43-bc5e31ac7381" providerId="ADAL" clId="{1E7B810D-DA42-4209-967F-7A260818F8F4}" dt="2020-09-03T13:32:33.078" v="144" actId="26606"/>
          <ac:spMkLst>
            <pc:docMk/>
            <pc:sldMk cId="0" sldId="314"/>
            <ac:spMk id="4099" creationId="{00000000-0000-0000-0000-000000000000}"/>
          </ac:spMkLst>
        </pc:spChg>
        <pc:spChg chg="mod">
          <ac:chgData name="Fogal, Christy" userId="4b05a858-3dcc-4a3b-bb43-bc5e31ac7381" providerId="ADAL" clId="{1E7B810D-DA42-4209-967F-7A260818F8F4}" dt="2020-09-03T13:32:33.078" v="144" actId="26606"/>
          <ac:spMkLst>
            <pc:docMk/>
            <pc:sldMk cId="0" sldId="314"/>
            <ac:spMk id="4100" creationId="{00000000-0000-0000-0000-000000000000}"/>
          </ac:spMkLst>
        </pc:spChg>
        <pc:cxnChg chg="add">
          <ac:chgData name="Fogal, Christy" userId="4b05a858-3dcc-4a3b-bb43-bc5e31ac7381" providerId="ADAL" clId="{1E7B810D-DA42-4209-967F-7A260818F8F4}" dt="2020-09-03T13:32:33.078" v="144" actId="26606"/>
          <ac:cxnSpMkLst>
            <pc:docMk/>
            <pc:sldMk cId="0" sldId="314"/>
            <ac:cxnSpMk id="77" creationId="{063B6EC6-D752-4EE7-908B-F8F19E8C7FEA}"/>
          </ac:cxnSpMkLst>
        </pc:cxnChg>
        <pc:cxnChg chg="add">
          <ac:chgData name="Fogal, Christy" userId="4b05a858-3dcc-4a3b-bb43-bc5e31ac7381" providerId="ADAL" clId="{1E7B810D-DA42-4209-967F-7A260818F8F4}" dt="2020-09-03T13:32:33.078" v="144" actId="26606"/>
          <ac:cxnSpMkLst>
            <pc:docMk/>
            <pc:sldMk cId="0" sldId="314"/>
            <ac:cxnSpMk id="79" creationId="{EFECD4E8-AD3E-4228-82A2-9461958EA94D}"/>
          </ac:cxnSpMkLst>
        </pc:cxnChg>
      </pc:sldChg>
      <pc:sldChg chg="addSp modSp mod setBg">
        <pc:chgData name="Fogal, Christy" userId="4b05a858-3dcc-4a3b-bb43-bc5e31ac7381" providerId="ADAL" clId="{1E7B810D-DA42-4209-967F-7A260818F8F4}" dt="2020-09-03T13:32:20.017" v="143" actId="26606"/>
        <pc:sldMkLst>
          <pc:docMk/>
          <pc:sldMk cId="0" sldId="316"/>
        </pc:sldMkLst>
        <pc:spChg chg="mod">
          <ac:chgData name="Fogal, Christy" userId="4b05a858-3dcc-4a3b-bb43-bc5e31ac7381" providerId="ADAL" clId="{1E7B810D-DA42-4209-967F-7A260818F8F4}" dt="2020-09-03T13:32:20.017" v="143" actId="26606"/>
          <ac:spMkLst>
            <pc:docMk/>
            <pc:sldMk cId="0" sldId="316"/>
            <ac:spMk id="3" creationId="{00000000-0000-0000-0000-000000000000}"/>
          </ac:spMkLst>
        </pc:spChg>
        <pc:spChg chg="add">
          <ac:chgData name="Fogal, Christy" userId="4b05a858-3dcc-4a3b-bb43-bc5e31ac7381" providerId="ADAL" clId="{1E7B810D-DA42-4209-967F-7A260818F8F4}" dt="2020-09-03T13:32:20.017" v="143" actId="26606"/>
          <ac:spMkLst>
            <pc:docMk/>
            <pc:sldMk cId="0" sldId="316"/>
            <ac:spMk id="73" creationId="{603AE127-802C-459A-A612-DB85B67F0DC0}"/>
          </ac:spMkLst>
        </pc:spChg>
        <pc:spChg chg="add">
          <ac:chgData name="Fogal, Christy" userId="4b05a858-3dcc-4a3b-bb43-bc5e31ac7381" providerId="ADAL" clId="{1E7B810D-DA42-4209-967F-7A260818F8F4}" dt="2020-09-03T13:32:20.017" v="143" actId="26606"/>
          <ac:spMkLst>
            <pc:docMk/>
            <pc:sldMk cId="0" sldId="316"/>
            <ac:spMk id="75" creationId="{9323D83D-50D6-4040-A58B-FCEA340F886A}"/>
          </ac:spMkLst>
        </pc:spChg>
        <pc:spChg chg="add">
          <ac:chgData name="Fogal, Christy" userId="4b05a858-3dcc-4a3b-bb43-bc5e31ac7381" providerId="ADAL" clId="{1E7B810D-DA42-4209-967F-7A260818F8F4}" dt="2020-09-03T13:32:20.017" v="143" actId="26606"/>
          <ac:spMkLst>
            <pc:docMk/>
            <pc:sldMk cId="0" sldId="316"/>
            <ac:spMk id="79" creationId="{F10FD715-4DCE-4779-B634-EC78315EA213}"/>
          </ac:spMkLst>
        </pc:spChg>
        <pc:spChg chg="mod">
          <ac:chgData name="Fogal, Christy" userId="4b05a858-3dcc-4a3b-bb43-bc5e31ac7381" providerId="ADAL" clId="{1E7B810D-DA42-4209-967F-7A260818F8F4}" dt="2020-09-03T13:32:20.017" v="143" actId="26606"/>
          <ac:spMkLst>
            <pc:docMk/>
            <pc:sldMk cId="0" sldId="316"/>
            <ac:spMk id="6146" creationId="{00000000-0000-0000-0000-000000000000}"/>
          </ac:spMkLst>
        </pc:spChg>
        <pc:spChg chg="mod">
          <ac:chgData name="Fogal, Christy" userId="4b05a858-3dcc-4a3b-bb43-bc5e31ac7381" providerId="ADAL" clId="{1E7B810D-DA42-4209-967F-7A260818F8F4}" dt="2020-09-03T13:32:20.017" v="143" actId="26606"/>
          <ac:spMkLst>
            <pc:docMk/>
            <pc:sldMk cId="0" sldId="316"/>
            <ac:spMk id="6148" creationId="{00000000-0000-0000-0000-000000000000}"/>
          </ac:spMkLst>
        </pc:spChg>
        <pc:cxnChg chg="add">
          <ac:chgData name="Fogal, Christy" userId="4b05a858-3dcc-4a3b-bb43-bc5e31ac7381" providerId="ADAL" clId="{1E7B810D-DA42-4209-967F-7A260818F8F4}" dt="2020-09-03T13:32:20.017" v="143" actId="26606"/>
          <ac:cxnSpMkLst>
            <pc:docMk/>
            <pc:sldMk cId="0" sldId="316"/>
            <ac:cxnSpMk id="77" creationId="{1A1FE6BB-DFB2-4080-9B5E-076EF5DDE67B}"/>
          </ac:cxnSpMkLst>
        </pc:cxnChg>
      </pc:sldChg>
      <pc:sldChg chg="addSp modSp mod setBg">
        <pc:chgData name="Fogal, Christy" userId="4b05a858-3dcc-4a3b-bb43-bc5e31ac7381" providerId="ADAL" clId="{1E7B810D-DA42-4209-967F-7A260818F8F4}" dt="2020-09-03T13:32:58.423" v="145" actId="26606"/>
        <pc:sldMkLst>
          <pc:docMk/>
          <pc:sldMk cId="0" sldId="317"/>
        </pc:sldMkLst>
        <pc:spChg chg="mod ord">
          <ac:chgData name="Fogal, Christy" userId="4b05a858-3dcc-4a3b-bb43-bc5e31ac7381" providerId="ADAL" clId="{1E7B810D-DA42-4209-967F-7A260818F8F4}" dt="2020-09-03T13:32:58.423" v="145" actId="26606"/>
          <ac:spMkLst>
            <pc:docMk/>
            <pc:sldMk cId="0" sldId="317"/>
            <ac:spMk id="3" creationId="{00000000-0000-0000-0000-000000000000}"/>
          </ac:spMkLst>
        </pc:spChg>
        <pc:spChg chg="add">
          <ac:chgData name="Fogal, Christy" userId="4b05a858-3dcc-4a3b-bb43-bc5e31ac7381" providerId="ADAL" clId="{1E7B810D-DA42-4209-967F-7A260818F8F4}" dt="2020-09-03T13:32:58.423" v="145" actId="26606"/>
          <ac:spMkLst>
            <pc:docMk/>
            <pc:sldMk cId="0" sldId="317"/>
            <ac:spMk id="73" creationId="{CE3A6A76-AE5D-49AE-9D49-90C0F1548261}"/>
          </ac:spMkLst>
        </pc:spChg>
        <pc:spChg chg="mod">
          <ac:chgData name="Fogal, Christy" userId="4b05a858-3dcc-4a3b-bb43-bc5e31ac7381" providerId="ADAL" clId="{1E7B810D-DA42-4209-967F-7A260818F8F4}" dt="2020-09-03T13:32:58.423" v="145" actId="26606"/>
          <ac:spMkLst>
            <pc:docMk/>
            <pc:sldMk cId="0" sldId="317"/>
            <ac:spMk id="7170" creationId="{00000000-0000-0000-0000-000000000000}"/>
          </ac:spMkLst>
        </pc:spChg>
        <pc:spChg chg="mod">
          <ac:chgData name="Fogal, Christy" userId="4b05a858-3dcc-4a3b-bb43-bc5e31ac7381" providerId="ADAL" clId="{1E7B810D-DA42-4209-967F-7A260818F8F4}" dt="2020-09-03T13:32:58.423" v="145" actId="26606"/>
          <ac:spMkLst>
            <pc:docMk/>
            <pc:sldMk cId="0" sldId="317"/>
            <ac:spMk id="7172" creationId="{00000000-0000-0000-0000-000000000000}"/>
          </ac:spMkLst>
        </pc:spChg>
        <pc:grpChg chg="add">
          <ac:chgData name="Fogal, Christy" userId="4b05a858-3dcc-4a3b-bb43-bc5e31ac7381" providerId="ADAL" clId="{1E7B810D-DA42-4209-967F-7A260818F8F4}" dt="2020-09-03T13:32:58.423" v="145" actId="26606"/>
          <ac:grpSpMkLst>
            <pc:docMk/>
            <pc:sldMk cId="0" sldId="317"/>
            <ac:grpSpMk id="75" creationId="{64DBF464-02EB-49E8-BED5-CCD9C0E092FA}"/>
          </ac:grpSpMkLst>
        </pc:grpChg>
      </pc:sldChg>
      <pc:sldChg chg="addSp modSp mod setBg setClrOvrMap">
        <pc:chgData name="Fogal, Christy" userId="4b05a858-3dcc-4a3b-bb43-bc5e31ac7381" providerId="ADAL" clId="{1E7B810D-DA42-4209-967F-7A260818F8F4}" dt="2020-09-03T13:34:37.834" v="153" actId="26606"/>
        <pc:sldMkLst>
          <pc:docMk/>
          <pc:sldMk cId="0" sldId="392"/>
        </pc:sldMkLst>
        <pc:spChg chg="mod">
          <ac:chgData name="Fogal, Christy" userId="4b05a858-3dcc-4a3b-bb43-bc5e31ac7381" providerId="ADAL" clId="{1E7B810D-DA42-4209-967F-7A260818F8F4}" dt="2020-09-03T13:34:37.834" v="153" actId="26606"/>
          <ac:spMkLst>
            <pc:docMk/>
            <pc:sldMk cId="0" sldId="392"/>
            <ac:spMk id="3" creationId="{00000000-0000-0000-0000-000000000000}"/>
          </ac:spMkLst>
        </pc:spChg>
        <pc:spChg chg="add">
          <ac:chgData name="Fogal, Christy" userId="4b05a858-3dcc-4a3b-bb43-bc5e31ac7381" providerId="ADAL" clId="{1E7B810D-DA42-4209-967F-7A260818F8F4}" dt="2020-09-03T13:34:37.834" v="153" actId="26606"/>
          <ac:spMkLst>
            <pc:docMk/>
            <pc:sldMk cId="0" sldId="392"/>
            <ac:spMk id="85" creationId="{A65AC7D1-EAA9-48F5-B509-60A7F50BF703}"/>
          </ac:spMkLst>
        </pc:spChg>
        <pc:spChg chg="add">
          <ac:chgData name="Fogal, Christy" userId="4b05a858-3dcc-4a3b-bb43-bc5e31ac7381" providerId="ADAL" clId="{1E7B810D-DA42-4209-967F-7A260818F8F4}" dt="2020-09-03T13:34:37.834" v="153" actId="26606"/>
          <ac:spMkLst>
            <pc:docMk/>
            <pc:sldMk cId="0" sldId="392"/>
            <ac:spMk id="87" creationId="{D6320AF9-619A-4175-865B-5663E1AEF4C5}"/>
          </ac:spMkLst>
        </pc:spChg>
        <pc:spChg chg="add">
          <ac:chgData name="Fogal, Christy" userId="4b05a858-3dcc-4a3b-bb43-bc5e31ac7381" providerId="ADAL" clId="{1E7B810D-DA42-4209-967F-7A260818F8F4}" dt="2020-09-03T13:34:37.834" v="153" actId="26606"/>
          <ac:spMkLst>
            <pc:docMk/>
            <pc:sldMk cId="0" sldId="392"/>
            <ac:spMk id="93" creationId="{7E018740-5C2B-4A41-AC1A-7E68D1EC1954}"/>
          </ac:spMkLst>
        </pc:spChg>
        <pc:spChg chg="add">
          <ac:chgData name="Fogal, Christy" userId="4b05a858-3dcc-4a3b-bb43-bc5e31ac7381" providerId="ADAL" clId="{1E7B810D-DA42-4209-967F-7A260818F8F4}" dt="2020-09-03T13:34:37.834" v="153" actId="26606"/>
          <ac:spMkLst>
            <pc:docMk/>
            <pc:sldMk cId="0" sldId="392"/>
            <ac:spMk id="95" creationId="{166F75A4-C475-4941-8EE2-B80A06A2C1BB}"/>
          </ac:spMkLst>
        </pc:spChg>
        <pc:spChg chg="add">
          <ac:chgData name="Fogal, Christy" userId="4b05a858-3dcc-4a3b-bb43-bc5e31ac7381" providerId="ADAL" clId="{1E7B810D-DA42-4209-967F-7A260818F8F4}" dt="2020-09-03T13:34:37.834" v="153" actId="26606"/>
          <ac:spMkLst>
            <pc:docMk/>
            <pc:sldMk cId="0" sldId="392"/>
            <ac:spMk id="97" creationId="{A032553A-72E8-4B0D-8405-FF9771C9AF05}"/>
          </ac:spMkLst>
        </pc:spChg>
        <pc:spChg chg="add">
          <ac:chgData name="Fogal, Christy" userId="4b05a858-3dcc-4a3b-bb43-bc5e31ac7381" providerId="ADAL" clId="{1E7B810D-DA42-4209-967F-7A260818F8F4}" dt="2020-09-03T13:34:37.834" v="153" actId="26606"/>
          <ac:spMkLst>
            <pc:docMk/>
            <pc:sldMk cId="0" sldId="392"/>
            <ac:spMk id="99" creationId="{765800AC-C3B9-498E-87BC-29FAE4C76B21}"/>
          </ac:spMkLst>
        </pc:spChg>
        <pc:spChg chg="add">
          <ac:chgData name="Fogal, Christy" userId="4b05a858-3dcc-4a3b-bb43-bc5e31ac7381" providerId="ADAL" clId="{1E7B810D-DA42-4209-967F-7A260818F8F4}" dt="2020-09-03T13:34:37.834" v="153" actId="26606"/>
          <ac:spMkLst>
            <pc:docMk/>
            <pc:sldMk cId="0" sldId="392"/>
            <ac:spMk id="101" creationId="{1F9D6ACB-2FF4-49F9-978A-E0D5327FC635}"/>
          </ac:spMkLst>
        </pc:spChg>
        <pc:spChg chg="add">
          <ac:chgData name="Fogal, Christy" userId="4b05a858-3dcc-4a3b-bb43-bc5e31ac7381" providerId="ADAL" clId="{1E7B810D-DA42-4209-967F-7A260818F8F4}" dt="2020-09-03T13:34:37.834" v="153" actId="26606"/>
          <ac:spMkLst>
            <pc:docMk/>
            <pc:sldMk cId="0" sldId="392"/>
            <ac:spMk id="103" creationId="{142BFA2A-77A0-4F60-A32A-685681C84889}"/>
          </ac:spMkLst>
        </pc:spChg>
        <pc:spChg chg="mod">
          <ac:chgData name="Fogal, Christy" userId="4b05a858-3dcc-4a3b-bb43-bc5e31ac7381" providerId="ADAL" clId="{1E7B810D-DA42-4209-967F-7A260818F8F4}" dt="2020-09-03T13:34:37.834" v="153" actId="26606"/>
          <ac:spMkLst>
            <pc:docMk/>
            <pc:sldMk cId="0" sldId="392"/>
            <ac:spMk id="17410" creationId="{00000000-0000-0000-0000-000000000000}"/>
          </ac:spMkLst>
        </pc:spChg>
        <pc:spChg chg="mod">
          <ac:chgData name="Fogal, Christy" userId="4b05a858-3dcc-4a3b-bb43-bc5e31ac7381" providerId="ADAL" clId="{1E7B810D-DA42-4209-967F-7A260818F8F4}" dt="2020-09-03T13:34:37.834" v="153" actId="26606"/>
          <ac:spMkLst>
            <pc:docMk/>
            <pc:sldMk cId="0" sldId="392"/>
            <ac:spMk id="17412" creationId="{00000000-0000-0000-0000-000000000000}"/>
          </ac:spMkLst>
        </pc:spChg>
        <pc:grpChg chg="add">
          <ac:chgData name="Fogal, Christy" userId="4b05a858-3dcc-4a3b-bb43-bc5e31ac7381" providerId="ADAL" clId="{1E7B810D-DA42-4209-967F-7A260818F8F4}" dt="2020-09-03T13:34:37.834" v="153" actId="26606"/>
          <ac:grpSpMkLst>
            <pc:docMk/>
            <pc:sldMk cId="0" sldId="392"/>
            <ac:grpSpMk id="73" creationId="{2A83B46E-4B9D-41E7-AEA4-D49D0E7D87A9}"/>
          </ac:grpSpMkLst>
        </pc:grpChg>
        <pc:cxnChg chg="add">
          <ac:chgData name="Fogal, Christy" userId="4b05a858-3dcc-4a3b-bb43-bc5e31ac7381" providerId="ADAL" clId="{1E7B810D-DA42-4209-967F-7A260818F8F4}" dt="2020-09-03T13:34:37.834" v="153" actId="26606"/>
          <ac:cxnSpMkLst>
            <pc:docMk/>
            <pc:sldMk cId="0" sldId="392"/>
            <ac:cxnSpMk id="89" creationId="{063B6EC6-D752-4EE7-908B-F8F19E8C7FEA}"/>
          </ac:cxnSpMkLst>
        </pc:cxnChg>
        <pc:cxnChg chg="add">
          <ac:chgData name="Fogal, Christy" userId="4b05a858-3dcc-4a3b-bb43-bc5e31ac7381" providerId="ADAL" clId="{1E7B810D-DA42-4209-967F-7A260818F8F4}" dt="2020-09-03T13:34:37.834" v="153" actId="26606"/>
          <ac:cxnSpMkLst>
            <pc:docMk/>
            <pc:sldMk cId="0" sldId="392"/>
            <ac:cxnSpMk id="91" creationId="{EFECD4E8-AD3E-4228-82A2-9461958EA94D}"/>
          </ac:cxnSpMkLst>
        </pc:cxnChg>
      </pc:sldChg>
      <pc:sldChg chg="addSp modSp mod setBg setClrOvrMap">
        <pc:chgData name="Fogal, Christy" userId="4b05a858-3dcc-4a3b-bb43-bc5e31ac7381" providerId="ADAL" clId="{1E7B810D-DA42-4209-967F-7A260818F8F4}" dt="2020-09-03T13:35:24.636" v="163" actId="26606"/>
        <pc:sldMkLst>
          <pc:docMk/>
          <pc:sldMk cId="0" sldId="401"/>
        </pc:sldMkLst>
        <pc:spChg chg="add">
          <ac:chgData name="Fogal, Christy" userId="4b05a858-3dcc-4a3b-bb43-bc5e31ac7381" providerId="ADAL" clId="{1E7B810D-DA42-4209-967F-7A260818F8F4}" dt="2020-09-03T13:35:24.636" v="163" actId="26606"/>
          <ac:spMkLst>
            <pc:docMk/>
            <pc:sldMk cId="0" sldId="401"/>
            <ac:spMk id="72" creationId="{A65AC7D1-EAA9-48F5-B509-60A7F50BF703}"/>
          </ac:spMkLst>
        </pc:spChg>
        <pc:spChg chg="add">
          <ac:chgData name="Fogal, Christy" userId="4b05a858-3dcc-4a3b-bb43-bc5e31ac7381" providerId="ADAL" clId="{1E7B810D-DA42-4209-967F-7A260818F8F4}" dt="2020-09-03T13:35:24.636" v="163" actId="26606"/>
          <ac:spMkLst>
            <pc:docMk/>
            <pc:sldMk cId="0" sldId="401"/>
            <ac:spMk id="74" creationId="{D6320AF9-619A-4175-865B-5663E1AEF4C5}"/>
          </ac:spMkLst>
        </pc:spChg>
        <pc:spChg chg="add">
          <ac:chgData name="Fogal, Christy" userId="4b05a858-3dcc-4a3b-bb43-bc5e31ac7381" providerId="ADAL" clId="{1E7B810D-DA42-4209-967F-7A260818F8F4}" dt="2020-09-03T13:35:24.636" v="163" actId="26606"/>
          <ac:spMkLst>
            <pc:docMk/>
            <pc:sldMk cId="0" sldId="401"/>
            <ac:spMk id="80" creationId="{7E018740-5C2B-4A41-AC1A-7E68D1EC1954}"/>
          </ac:spMkLst>
        </pc:spChg>
        <pc:spChg chg="add">
          <ac:chgData name="Fogal, Christy" userId="4b05a858-3dcc-4a3b-bb43-bc5e31ac7381" providerId="ADAL" clId="{1E7B810D-DA42-4209-967F-7A260818F8F4}" dt="2020-09-03T13:35:24.636" v="163" actId="26606"/>
          <ac:spMkLst>
            <pc:docMk/>
            <pc:sldMk cId="0" sldId="401"/>
            <ac:spMk id="82" creationId="{166F75A4-C475-4941-8EE2-B80A06A2C1BB}"/>
          </ac:spMkLst>
        </pc:spChg>
        <pc:spChg chg="add">
          <ac:chgData name="Fogal, Christy" userId="4b05a858-3dcc-4a3b-bb43-bc5e31ac7381" providerId="ADAL" clId="{1E7B810D-DA42-4209-967F-7A260818F8F4}" dt="2020-09-03T13:35:24.636" v="163" actId="26606"/>
          <ac:spMkLst>
            <pc:docMk/>
            <pc:sldMk cId="0" sldId="401"/>
            <ac:spMk id="84" creationId="{A032553A-72E8-4B0D-8405-FF9771C9AF05}"/>
          </ac:spMkLst>
        </pc:spChg>
        <pc:spChg chg="add">
          <ac:chgData name="Fogal, Christy" userId="4b05a858-3dcc-4a3b-bb43-bc5e31ac7381" providerId="ADAL" clId="{1E7B810D-DA42-4209-967F-7A260818F8F4}" dt="2020-09-03T13:35:24.636" v="163" actId="26606"/>
          <ac:spMkLst>
            <pc:docMk/>
            <pc:sldMk cId="0" sldId="401"/>
            <ac:spMk id="86" creationId="{765800AC-C3B9-498E-87BC-29FAE4C76B21}"/>
          </ac:spMkLst>
        </pc:spChg>
        <pc:spChg chg="add">
          <ac:chgData name="Fogal, Christy" userId="4b05a858-3dcc-4a3b-bb43-bc5e31ac7381" providerId="ADAL" clId="{1E7B810D-DA42-4209-967F-7A260818F8F4}" dt="2020-09-03T13:35:24.636" v="163" actId="26606"/>
          <ac:spMkLst>
            <pc:docMk/>
            <pc:sldMk cId="0" sldId="401"/>
            <ac:spMk id="88" creationId="{1F9D6ACB-2FF4-49F9-978A-E0D5327FC635}"/>
          </ac:spMkLst>
        </pc:spChg>
        <pc:spChg chg="add">
          <ac:chgData name="Fogal, Christy" userId="4b05a858-3dcc-4a3b-bb43-bc5e31ac7381" providerId="ADAL" clId="{1E7B810D-DA42-4209-967F-7A260818F8F4}" dt="2020-09-03T13:35:24.636" v="163" actId="26606"/>
          <ac:spMkLst>
            <pc:docMk/>
            <pc:sldMk cId="0" sldId="401"/>
            <ac:spMk id="90" creationId="{142BFA2A-77A0-4F60-A32A-685681C84889}"/>
          </ac:spMkLst>
        </pc:spChg>
        <pc:spChg chg="mod">
          <ac:chgData name="Fogal, Christy" userId="4b05a858-3dcc-4a3b-bb43-bc5e31ac7381" providerId="ADAL" clId="{1E7B810D-DA42-4209-967F-7A260818F8F4}" dt="2020-09-03T13:35:24.636" v="163" actId="26606"/>
          <ac:spMkLst>
            <pc:docMk/>
            <pc:sldMk cId="0" sldId="401"/>
            <ac:spMk id="19458" creationId="{00000000-0000-0000-0000-000000000000}"/>
          </ac:spMkLst>
        </pc:spChg>
        <pc:spChg chg="mod">
          <ac:chgData name="Fogal, Christy" userId="4b05a858-3dcc-4a3b-bb43-bc5e31ac7381" providerId="ADAL" clId="{1E7B810D-DA42-4209-967F-7A260818F8F4}" dt="2020-09-03T13:35:24.636" v="163" actId="26606"/>
          <ac:spMkLst>
            <pc:docMk/>
            <pc:sldMk cId="0" sldId="401"/>
            <ac:spMk id="19459" creationId="{00000000-0000-0000-0000-000000000000}"/>
          </ac:spMkLst>
        </pc:spChg>
        <pc:cxnChg chg="add">
          <ac:chgData name="Fogal, Christy" userId="4b05a858-3dcc-4a3b-bb43-bc5e31ac7381" providerId="ADAL" clId="{1E7B810D-DA42-4209-967F-7A260818F8F4}" dt="2020-09-03T13:35:24.636" v="163" actId="26606"/>
          <ac:cxnSpMkLst>
            <pc:docMk/>
            <pc:sldMk cId="0" sldId="401"/>
            <ac:cxnSpMk id="76" creationId="{063B6EC6-D752-4EE7-908B-F8F19E8C7FEA}"/>
          </ac:cxnSpMkLst>
        </pc:cxnChg>
        <pc:cxnChg chg="add">
          <ac:chgData name="Fogal, Christy" userId="4b05a858-3dcc-4a3b-bb43-bc5e31ac7381" providerId="ADAL" clId="{1E7B810D-DA42-4209-967F-7A260818F8F4}" dt="2020-09-03T13:35:24.636" v="163" actId="26606"/>
          <ac:cxnSpMkLst>
            <pc:docMk/>
            <pc:sldMk cId="0" sldId="401"/>
            <ac:cxnSpMk id="78" creationId="{EFECD4E8-AD3E-4228-82A2-9461958EA94D}"/>
          </ac:cxnSpMkLst>
        </pc:cxnChg>
      </pc:sldChg>
      <pc:sldChg chg="addSp modSp mod setBg">
        <pc:chgData name="Fogal, Christy" userId="4b05a858-3dcc-4a3b-bb43-bc5e31ac7381" providerId="ADAL" clId="{1E7B810D-DA42-4209-967F-7A260818F8F4}" dt="2020-09-03T13:35:10.692" v="161" actId="27636"/>
        <pc:sldMkLst>
          <pc:docMk/>
          <pc:sldMk cId="0" sldId="407"/>
        </pc:sldMkLst>
        <pc:spChg chg="mod">
          <ac:chgData name="Fogal, Christy" userId="4b05a858-3dcc-4a3b-bb43-bc5e31ac7381" providerId="ADAL" clId="{1E7B810D-DA42-4209-967F-7A260818F8F4}" dt="2020-09-03T13:35:00.945" v="156" actId="26606"/>
          <ac:spMkLst>
            <pc:docMk/>
            <pc:sldMk cId="0" sldId="407"/>
            <ac:spMk id="20482" creationId="{00000000-0000-0000-0000-000000000000}"/>
          </ac:spMkLst>
        </pc:spChg>
        <pc:spChg chg="mod ord">
          <ac:chgData name="Fogal, Christy" userId="4b05a858-3dcc-4a3b-bb43-bc5e31ac7381" providerId="ADAL" clId="{1E7B810D-DA42-4209-967F-7A260818F8F4}" dt="2020-09-03T13:35:10.692" v="161" actId="27636"/>
          <ac:spMkLst>
            <pc:docMk/>
            <pc:sldMk cId="0" sldId="407"/>
            <ac:spMk id="20483" creationId="{00000000-0000-0000-0000-000000000000}"/>
          </ac:spMkLst>
        </pc:spChg>
        <pc:spChg chg="mod">
          <ac:chgData name="Fogal, Christy" userId="4b05a858-3dcc-4a3b-bb43-bc5e31ac7381" providerId="ADAL" clId="{1E7B810D-DA42-4209-967F-7A260818F8F4}" dt="2020-09-03T13:35:00.945" v="156" actId="26606"/>
          <ac:spMkLst>
            <pc:docMk/>
            <pc:sldMk cId="0" sldId="407"/>
            <ac:spMk id="20484" creationId="{00000000-0000-0000-0000-000000000000}"/>
          </ac:spMkLst>
        </pc:spChg>
        <pc:cxnChg chg="add">
          <ac:chgData name="Fogal, Christy" userId="4b05a858-3dcc-4a3b-bb43-bc5e31ac7381" providerId="ADAL" clId="{1E7B810D-DA42-4209-967F-7A260818F8F4}" dt="2020-09-03T13:35:00.945" v="156" actId="26606"/>
          <ac:cxnSpMkLst>
            <pc:docMk/>
            <pc:sldMk cId="0" sldId="407"/>
            <ac:cxnSpMk id="73" creationId="{0B5F7E3B-C5F1-40E0-A491-558BAFBC1127}"/>
          </ac:cxnSpMkLst>
        </pc:cxnChg>
      </pc:sldChg>
      <pc:sldChg chg="addSp modSp mod setBg">
        <pc:chgData name="Fogal, Christy" userId="4b05a858-3dcc-4a3b-bb43-bc5e31ac7381" providerId="ADAL" clId="{1E7B810D-DA42-4209-967F-7A260818F8F4}" dt="2020-09-03T13:34:51.611" v="155" actId="27636"/>
        <pc:sldMkLst>
          <pc:docMk/>
          <pc:sldMk cId="3244833319" sldId="424"/>
        </pc:sldMkLst>
        <pc:spChg chg="mod">
          <ac:chgData name="Fogal, Christy" userId="4b05a858-3dcc-4a3b-bb43-bc5e31ac7381" providerId="ADAL" clId="{1E7B810D-DA42-4209-967F-7A260818F8F4}" dt="2020-09-03T13:34:51.569" v="154" actId="26606"/>
          <ac:spMkLst>
            <pc:docMk/>
            <pc:sldMk cId="3244833319" sldId="424"/>
            <ac:spMk id="2" creationId="{00000000-0000-0000-0000-000000000000}"/>
          </ac:spMkLst>
        </pc:spChg>
        <pc:spChg chg="mod ord">
          <ac:chgData name="Fogal, Christy" userId="4b05a858-3dcc-4a3b-bb43-bc5e31ac7381" providerId="ADAL" clId="{1E7B810D-DA42-4209-967F-7A260818F8F4}" dt="2020-09-03T13:34:51.611" v="155" actId="27636"/>
          <ac:spMkLst>
            <pc:docMk/>
            <pc:sldMk cId="3244833319" sldId="424"/>
            <ac:spMk id="3" creationId="{00000000-0000-0000-0000-000000000000}"/>
          </ac:spMkLst>
        </pc:spChg>
        <pc:spChg chg="mod">
          <ac:chgData name="Fogal, Christy" userId="4b05a858-3dcc-4a3b-bb43-bc5e31ac7381" providerId="ADAL" clId="{1E7B810D-DA42-4209-967F-7A260818F8F4}" dt="2020-09-03T13:34:51.569" v="154" actId="26606"/>
          <ac:spMkLst>
            <pc:docMk/>
            <pc:sldMk cId="3244833319" sldId="424"/>
            <ac:spMk id="4" creationId="{00000000-0000-0000-0000-000000000000}"/>
          </ac:spMkLst>
        </pc:spChg>
        <pc:cxnChg chg="add">
          <ac:chgData name="Fogal, Christy" userId="4b05a858-3dcc-4a3b-bb43-bc5e31ac7381" providerId="ADAL" clId="{1E7B810D-DA42-4209-967F-7A260818F8F4}" dt="2020-09-03T13:34:51.569" v="154" actId="26606"/>
          <ac:cxnSpMkLst>
            <pc:docMk/>
            <pc:sldMk cId="3244833319" sldId="424"/>
            <ac:cxnSpMk id="9" creationId="{0B5F7E3B-C5F1-40E0-A491-558BAFBC1127}"/>
          </ac:cxnSpMkLst>
        </pc:cxnChg>
      </pc:sldChg>
      <pc:sldChg chg="addSp modSp mod setBg">
        <pc:chgData name="Fogal, Christy" userId="4b05a858-3dcc-4a3b-bb43-bc5e31ac7381" providerId="ADAL" clId="{1E7B810D-DA42-4209-967F-7A260818F8F4}" dt="2020-09-03T13:35:18.546" v="162" actId="26606"/>
        <pc:sldMkLst>
          <pc:docMk/>
          <pc:sldMk cId="1678489515" sldId="427"/>
        </pc:sldMkLst>
        <pc:spChg chg="mod">
          <ac:chgData name="Fogal, Christy" userId="4b05a858-3dcc-4a3b-bb43-bc5e31ac7381" providerId="ADAL" clId="{1E7B810D-DA42-4209-967F-7A260818F8F4}" dt="2020-09-03T13:35:18.546" v="162" actId="26606"/>
          <ac:spMkLst>
            <pc:docMk/>
            <pc:sldMk cId="1678489515" sldId="427"/>
            <ac:spMk id="2" creationId="{00000000-0000-0000-0000-000000000000}"/>
          </ac:spMkLst>
        </pc:spChg>
        <pc:spChg chg="mod ord">
          <ac:chgData name="Fogal, Christy" userId="4b05a858-3dcc-4a3b-bb43-bc5e31ac7381" providerId="ADAL" clId="{1E7B810D-DA42-4209-967F-7A260818F8F4}" dt="2020-09-03T13:35:18.546" v="162" actId="26606"/>
          <ac:spMkLst>
            <pc:docMk/>
            <pc:sldMk cId="1678489515" sldId="427"/>
            <ac:spMk id="3" creationId="{00000000-0000-0000-0000-000000000000}"/>
          </ac:spMkLst>
        </pc:spChg>
        <pc:spChg chg="mod">
          <ac:chgData name="Fogal, Christy" userId="4b05a858-3dcc-4a3b-bb43-bc5e31ac7381" providerId="ADAL" clId="{1E7B810D-DA42-4209-967F-7A260818F8F4}" dt="2020-09-03T13:35:18.546" v="162" actId="26606"/>
          <ac:spMkLst>
            <pc:docMk/>
            <pc:sldMk cId="1678489515" sldId="427"/>
            <ac:spMk id="4" creationId="{00000000-0000-0000-0000-000000000000}"/>
          </ac:spMkLst>
        </pc:spChg>
        <pc:spChg chg="add">
          <ac:chgData name="Fogal, Christy" userId="4b05a858-3dcc-4a3b-bb43-bc5e31ac7381" providerId="ADAL" clId="{1E7B810D-DA42-4209-967F-7A260818F8F4}" dt="2020-09-03T13:35:18.546" v="162" actId="26606"/>
          <ac:spMkLst>
            <pc:docMk/>
            <pc:sldMk cId="1678489515" sldId="427"/>
            <ac:spMk id="9" creationId="{E80B86A7-A1EC-475B-9166-88902B033A38}"/>
          </ac:spMkLst>
        </pc:spChg>
        <pc:spChg chg="add">
          <ac:chgData name="Fogal, Christy" userId="4b05a858-3dcc-4a3b-bb43-bc5e31ac7381" providerId="ADAL" clId="{1E7B810D-DA42-4209-967F-7A260818F8F4}" dt="2020-09-03T13:35:18.546" v="162" actId="26606"/>
          <ac:spMkLst>
            <pc:docMk/>
            <pc:sldMk cId="1678489515" sldId="427"/>
            <ac:spMk id="11" creationId="{C2C29CB1-9F74-4879-A6AF-AEA67B6F1F4D}"/>
          </ac:spMkLst>
        </pc:spChg>
        <pc:spChg chg="add">
          <ac:chgData name="Fogal, Christy" userId="4b05a858-3dcc-4a3b-bb43-bc5e31ac7381" providerId="ADAL" clId="{1E7B810D-DA42-4209-967F-7A260818F8F4}" dt="2020-09-03T13:35:18.546" v="162" actId="26606"/>
          <ac:spMkLst>
            <pc:docMk/>
            <pc:sldMk cId="1678489515" sldId="427"/>
            <ac:spMk id="13" creationId="{7E2C7115-5336-410C-AD71-0F0952A2E5A7}"/>
          </ac:spMkLst>
        </pc:spChg>
      </pc:sldChg>
      <pc:sldChg chg="addSp delSp modSp mod setBg">
        <pc:chgData name="Fogal, Christy" userId="4b05a858-3dcc-4a3b-bb43-bc5e31ac7381" providerId="ADAL" clId="{1E7B810D-DA42-4209-967F-7A260818F8F4}" dt="2020-09-03T13:34:20.176" v="152" actId="26606"/>
        <pc:sldMkLst>
          <pc:docMk/>
          <pc:sldMk cId="3367806309" sldId="432"/>
        </pc:sldMkLst>
        <pc:spChg chg="mod">
          <ac:chgData name="Fogal, Christy" userId="4b05a858-3dcc-4a3b-bb43-bc5e31ac7381" providerId="ADAL" clId="{1E7B810D-DA42-4209-967F-7A260818F8F4}" dt="2020-09-03T13:34:20.176" v="152" actId="26606"/>
          <ac:spMkLst>
            <pc:docMk/>
            <pc:sldMk cId="3367806309" sldId="432"/>
            <ac:spMk id="2" creationId="{00000000-0000-0000-0000-000000000000}"/>
          </ac:spMkLst>
        </pc:spChg>
        <pc:spChg chg="mod ord">
          <ac:chgData name="Fogal, Christy" userId="4b05a858-3dcc-4a3b-bb43-bc5e31ac7381" providerId="ADAL" clId="{1E7B810D-DA42-4209-967F-7A260818F8F4}" dt="2020-09-03T13:34:20.176" v="152" actId="26606"/>
          <ac:spMkLst>
            <pc:docMk/>
            <pc:sldMk cId="3367806309" sldId="432"/>
            <ac:spMk id="3" creationId="{00000000-0000-0000-0000-000000000000}"/>
          </ac:spMkLst>
        </pc:spChg>
        <pc:spChg chg="mod">
          <ac:chgData name="Fogal, Christy" userId="4b05a858-3dcc-4a3b-bb43-bc5e31ac7381" providerId="ADAL" clId="{1E7B810D-DA42-4209-967F-7A260818F8F4}" dt="2020-09-03T13:34:20.176" v="152" actId="26606"/>
          <ac:spMkLst>
            <pc:docMk/>
            <pc:sldMk cId="3367806309" sldId="432"/>
            <ac:spMk id="4" creationId="{00000000-0000-0000-0000-000000000000}"/>
          </ac:spMkLst>
        </pc:spChg>
        <pc:graphicFrameChg chg="add del modGraphic">
          <ac:chgData name="Fogal, Christy" userId="4b05a858-3dcc-4a3b-bb43-bc5e31ac7381" providerId="ADAL" clId="{1E7B810D-DA42-4209-967F-7A260818F8F4}" dt="2020-09-03T13:19:25.605" v="75" actId="27309"/>
          <ac:graphicFrameMkLst>
            <pc:docMk/>
            <pc:sldMk cId="3367806309" sldId="432"/>
            <ac:graphicFrameMk id="6" creationId="{F0AF47F2-D23E-4081-9CCC-9E99B23F0117}"/>
          </ac:graphicFrameMkLst>
        </pc:graphicFrameChg>
        <pc:cxnChg chg="add">
          <ac:chgData name="Fogal, Christy" userId="4b05a858-3dcc-4a3b-bb43-bc5e31ac7381" providerId="ADAL" clId="{1E7B810D-DA42-4209-967F-7A260818F8F4}" dt="2020-09-03T13:34:20.176" v="152" actId="26606"/>
          <ac:cxnSpMkLst>
            <pc:docMk/>
            <pc:sldMk cId="3367806309" sldId="432"/>
            <ac:cxnSpMk id="9" creationId="{0B5F7E3B-C5F1-40E0-A491-558BAFBC1127}"/>
          </ac:cxnSpMkLst>
        </pc:cxnChg>
      </pc:sldChg>
      <pc:sldChg chg="addSp delSp modSp mod setBg">
        <pc:chgData name="Fogal, Christy" userId="4b05a858-3dcc-4a3b-bb43-bc5e31ac7381" providerId="ADAL" clId="{1E7B810D-DA42-4209-967F-7A260818F8F4}" dt="2020-09-03T13:31:44.812" v="142" actId="26606"/>
        <pc:sldMkLst>
          <pc:docMk/>
          <pc:sldMk cId="4171490437" sldId="434"/>
        </pc:sldMkLst>
        <pc:spChg chg="mod">
          <ac:chgData name="Fogal, Christy" userId="4b05a858-3dcc-4a3b-bb43-bc5e31ac7381" providerId="ADAL" clId="{1E7B810D-DA42-4209-967F-7A260818F8F4}" dt="2020-09-03T13:31:44.812" v="142" actId="26606"/>
          <ac:spMkLst>
            <pc:docMk/>
            <pc:sldMk cId="4171490437" sldId="434"/>
            <ac:spMk id="2" creationId="{00000000-0000-0000-0000-000000000000}"/>
          </ac:spMkLst>
        </pc:spChg>
        <pc:spChg chg="add del">
          <ac:chgData name="Fogal, Christy" userId="4b05a858-3dcc-4a3b-bb43-bc5e31ac7381" providerId="ADAL" clId="{1E7B810D-DA42-4209-967F-7A260818F8F4}" dt="2020-09-03T13:31:44.812" v="142" actId="26606"/>
          <ac:spMkLst>
            <pc:docMk/>
            <pc:sldMk cId="4171490437" sldId="434"/>
            <ac:spMk id="3" creationId="{00000000-0000-0000-0000-000000000000}"/>
          </ac:spMkLst>
        </pc:spChg>
        <pc:spChg chg="mod">
          <ac:chgData name="Fogal, Christy" userId="4b05a858-3dcc-4a3b-bb43-bc5e31ac7381" providerId="ADAL" clId="{1E7B810D-DA42-4209-967F-7A260818F8F4}" dt="2020-09-03T13:31:44.812" v="142" actId="26606"/>
          <ac:spMkLst>
            <pc:docMk/>
            <pc:sldMk cId="4171490437" sldId="434"/>
            <ac:spMk id="4" creationId="{00000000-0000-0000-0000-000000000000}"/>
          </ac:spMkLst>
        </pc:spChg>
        <pc:spChg chg="add del">
          <ac:chgData name="Fogal, Christy" userId="4b05a858-3dcc-4a3b-bb43-bc5e31ac7381" providerId="ADAL" clId="{1E7B810D-DA42-4209-967F-7A260818F8F4}" dt="2020-09-03T13:31:44.795" v="141" actId="26606"/>
          <ac:spMkLst>
            <pc:docMk/>
            <pc:sldMk cId="4171490437" sldId="434"/>
            <ac:spMk id="10" creationId="{CB5AA8A5-25CC-4295-892F-367FCDAF2BF6}"/>
          </ac:spMkLst>
        </pc:spChg>
        <pc:spChg chg="add">
          <ac:chgData name="Fogal, Christy" userId="4b05a858-3dcc-4a3b-bb43-bc5e31ac7381" providerId="ADAL" clId="{1E7B810D-DA42-4209-967F-7A260818F8F4}" dt="2020-09-03T13:31:44.812" v="142" actId="26606"/>
          <ac:spMkLst>
            <pc:docMk/>
            <pc:sldMk cId="4171490437" sldId="434"/>
            <ac:spMk id="14" creationId="{3EB57A4D-E0D0-46DA-B339-F24CA46FA70B}"/>
          </ac:spMkLst>
        </pc:spChg>
        <pc:spChg chg="add del">
          <ac:chgData name="Fogal, Christy" userId="4b05a858-3dcc-4a3b-bb43-bc5e31ac7381" providerId="ADAL" clId="{1E7B810D-DA42-4209-967F-7A260818F8F4}" dt="2020-09-03T13:31:44.795" v="141" actId="26606"/>
          <ac:spMkLst>
            <pc:docMk/>
            <pc:sldMk cId="4171490437" sldId="434"/>
            <ac:spMk id="23" creationId="{24C6BC13-FB1E-48CC-B421-3D06039728B4}"/>
          </ac:spMkLst>
        </pc:spChg>
        <pc:spChg chg="add">
          <ac:chgData name="Fogal, Christy" userId="4b05a858-3dcc-4a3b-bb43-bc5e31ac7381" providerId="ADAL" clId="{1E7B810D-DA42-4209-967F-7A260818F8F4}" dt="2020-09-03T13:31:44.812" v="142" actId="26606"/>
          <ac:spMkLst>
            <pc:docMk/>
            <pc:sldMk cId="4171490437" sldId="434"/>
            <ac:spMk id="25" creationId="{45B71F80-1F92-4074-84D9-16A062B215B3}"/>
          </ac:spMkLst>
        </pc:spChg>
        <pc:spChg chg="add">
          <ac:chgData name="Fogal, Christy" userId="4b05a858-3dcc-4a3b-bb43-bc5e31ac7381" providerId="ADAL" clId="{1E7B810D-DA42-4209-967F-7A260818F8F4}" dt="2020-09-03T13:31:44.812" v="142" actId="26606"/>
          <ac:spMkLst>
            <pc:docMk/>
            <pc:sldMk cId="4171490437" sldId="434"/>
            <ac:spMk id="26" creationId="{7209C9DA-6E0D-46D9-8275-C52222D8CCAC}"/>
          </ac:spMkLst>
        </pc:spChg>
        <pc:grpChg chg="add del">
          <ac:chgData name="Fogal, Christy" userId="4b05a858-3dcc-4a3b-bb43-bc5e31ac7381" providerId="ADAL" clId="{1E7B810D-DA42-4209-967F-7A260818F8F4}" dt="2020-09-03T13:31:44.795" v="141" actId="26606"/>
          <ac:grpSpMkLst>
            <pc:docMk/>
            <pc:sldMk cId="4171490437" sldId="434"/>
            <ac:grpSpMk id="12" creationId="{09DD65AA-8280-4962-92F3-DF1CB53349DB}"/>
          </ac:grpSpMkLst>
        </pc:grpChg>
        <pc:graphicFrameChg chg="add del">
          <ac:chgData name="Fogal, Christy" userId="4b05a858-3dcc-4a3b-bb43-bc5e31ac7381" providerId="ADAL" clId="{1E7B810D-DA42-4209-967F-7A260818F8F4}" dt="2020-09-03T13:31:44.795" v="141" actId="26606"/>
          <ac:graphicFrameMkLst>
            <pc:docMk/>
            <pc:sldMk cId="4171490437" sldId="434"/>
            <ac:graphicFrameMk id="6" creationId="{045BC179-DE5F-4A4F-A207-A44A819D8AE1}"/>
          </ac:graphicFrameMkLst>
        </pc:graphicFrameChg>
        <pc:graphicFrameChg chg="add">
          <ac:chgData name="Fogal, Christy" userId="4b05a858-3dcc-4a3b-bb43-bc5e31ac7381" providerId="ADAL" clId="{1E7B810D-DA42-4209-967F-7A260818F8F4}" dt="2020-09-03T13:31:44.812" v="142" actId="26606"/>
          <ac:graphicFrameMkLst>
            <pc:docMk/>
            <pc:sldMk cId="4171490437" sldId="434"/>
            <ac:graphicFrameMk id="27" creationId="{04F2C3B7-E2D9-4A8B-AFBC-A2E5434ED40F}"/>
          </ac:graphicFrameMkLst>
        </pc:graphicFrameChg>
      </pc:sldChg>
      <pc:sldChg chg="addSp modSp mod setBg">
        <pc:chgData name="Fogal, Christy" userId="4b05a858-3dcc-4a3b-bb43-bc5e31ac7381" providerId="ADAL" clId="{1E7B810D-DA42-4209-967F-7A260818F8F4}" dt="2020-09-03T13:33:55.778" v="151" actId="26606"/>
        <pc:sldMkLst>
          <pc:docMk/>
          <pc:sldMk cId="680610764" sldId="438"/>
        </pc:sldMkLst>
        <pc:spChg chg="mod">
          <ac:chgData name="Fogal, Christy" userId="4b05a858-3dcc-4a3b-bb43-bc5e31ac7381" providerId="ADAL" clId="{1E7B810D-DA42-4209-967F-7A260818F8F4}" dt="2020-09-03T13:33:55.778" v="151" actId="26606"/>
          <ac:spMkLst>
            <pc:docMk/>
            <pc:sldMk cId="680610764" sldId="438"/>
            <ac:spMk id="3" creationId="{00000000-0000-0000-0000-000000000000}"/>
          </ac:spMkLst>
        </pc:spChg>
        <pc:spChg chg="mod">
          <ac:chgData name="Fogal, Christy" userId="4b05a858-3dcc-4a3b-bb43-bc5e31ac7381" providerId="ADAL" clId="{1E7B810D-DA42-4209-967F-7A260818F8F4}" dt="2020-09-03T13:33:55.778" v="151" actId="26606"/>
          <ac:spMkLst>
            <pc:docMk/>
            <pc:sldMk cId="680610764" sldId="438"/>
            <ac:spMk id="4" creationId="{00000000-0000-0000-0000-000000000000}"/>
          </ac:spMkLst>
        </pc:spChg>
        <pc:spChg chg="mod ord">
          <ac:chgData name="Fogal, Christy" userId="4b05a858-3dcc-4a3b-bb43-bc5e31ac7381" providerId="ADAL" clId="{1E7B810D-DA42-4209-967F-7A260818F8F4}" dt="2020-09-03T13:33:55.778" v="151" actId="26606"/>
          <ac:spMkLst>
            <pc:docMk/>
            <pc:sldMk cId="680610764" sldId="438"/>
            <ac:spMk id="5" creationId="{00000000-0000-0000-0000-000000000000}"/>
          </ac:spMkLst>
        </pc:spChg>
        <pc:spChg chg="add">
          <ac:chgData name="Fogal, Christy" userId="4b05a858-3dcc-4a3b-bb43-bc5e31ac7381" providerId="ADAL" clId="{1E7B810D-DA42-4209-967F-7A260818F8F4}" dt="2020-09-03T13:33:55.778" v="151" actId="26606"/>
          <ac:spMkLst>
            <pc:docMk/>
            <pc:sldMk cId="680610764" sldId="438"/>
            <ac:spMk id="10" creationId="{603AE127-802C-459A-A612-DB85B67F0DC0}"/>
          </ac:spMkLst>
        </pc:spChg>
        <pc:spChg chg="add">
          <ac:chgData name="Fogal, Christy" userId="4b05a858-3dcc-4a3b-bb43-bc5e31ac7381" providerId="ADAL" clId="{1E7B810D-DA42-4209-967F-7A260818F8F4}" dt="2020-09-03T13:33:55.778" v="151" actId="26606"/>
          <ac:spMkLst>
            <pc:docMk/>
            <pc:sldMk cId="680610764" sldId="438"/>
            <ac:spMk id="12" creationId="{9323D83D-50D6-4040-A58B-FCEA340F886A}"/>
          </ac:spMkLst>
        </pc:spChg>
        <pc:spChg chg="add">
          <ac:chgData name="Fogal, Christy" userId="4b05a858-3dcc-4a3b-bb43-bc5e31ac7381" providerId="ADAL" clId="{1E7B810D-DA42-4209-967F-7A260818F8F4}" dt="2020-09-03T13:33:55.778" v="151" actId="26606"/>
          <ac:spMkLst>
            <pc:docMk/>
            <pc:sldMk cId="680610764" sldId="438"/>
            <ac:spMk id="16" creationId="{F10FD715-4DCE-4779-B634-EC78315EA213}"/>
          </ac:spMkLst>
        </pc:spChg>
        <pc:cxnChg chg="add">
          <ac:chgData name="Fogal, Christy" userId="4b05a858-3dcc-4a3b-bb43-bc5e31ac7381" providerId="ADAL" clId="{1E7B810D-DA42-4209-967F-7A260818F8F4}" dt="2020-09-03T13:33:55.778" v="151" actId="26606"/>
          <ac:cxnSpMkLst>
            <pc:docMk/>
            <pc:sldMk cId="680610764" sldId="438"/>
            <ac:cxnSpMk id="14" creationId="{1A1FE6BB-DFB2-4080-9B5E-076EF5DDE67B}"/>
          </ac:cxnSpMkLst>
        </pc:cxnChg>
      </pc:sldChg>
      <pc:sldChg chg="addSp delSp modSp mod setBg setClrOvrMap">
        <pc:chgData name="Fogal, Christy" userId="4b05a858-3dcc-4a3b-bb43-bc5e31ac7381" providerId="ADAL" clId="{1E7B810D-DA42-4209-967F-7A260818F8F4}" dt="2020-09-03T13:33:09.665" v="146" actId="26606"/>
        <pc:sldMkLst>
          <pc:docMk/>
          <pc:sldMk cId="2026766028" sldId="442"/>
        </pc:sldMkLst>
        <pc:spChg chg="mod">
          <ac:chgData name="Fogal, Christy" userId="4b05a858-3dcc-4a3b-bb43-bc5e31ac7381" providerId="ADAL" clId="{1E7B810D-DA42-4209-967F-7A260818F8F4}" dt="2020-09-03T13:33:09.665" v="146" actId="26606"/>
          <ac:spMkLst>
            <pc:docMk/>
            <pc:sldMk cId="2026766028" sldId="442"/>
            <ac:spMk id="2" creationId="{00000000-0000-0000-0000-000000000000}"/>
          </ac:spMkLst>
        </pc:spChg>
        <pc:spChg chg="mod ord">
          <ac:chgData name="Fogal, Christy" userId="4b05a858-3dcc-4a3b-bb43-bc5e31ac7381" providerId="ADAL" clId="{1E7B810D-DA42-4209-967F-7A260818F8F4}" dt="2020-09-03T13:33:09.665" v="146" actId="26606"/>
          <ac:spMkLst>
            <pc:docMk/>
            <pc:sldMk cId="2026766028" sldId="442"/>
            <ac:spMk id="3" creationId="{00000000-0000-0000-0000-000000000000}"/>
          </ac:spMkLst>
        </pc:spChg>
        <pc:spChg chg="mod ord">
          <ac:chgData name="Fogal, Christy" userId="4b05a858-3dcc-4a3b-bb43-bc5e31ac7381" providerId="ADAL" clId="{1E7B810D-DA42-4209-967F-7A260818F8F4}" dt="2020-09-03T13:33:09.665" v="146" actId="26606"/>
          <ac:spMkLst>
            <pc:docMk/>
            <pc:sldMk cId="2026766028" sldId="442"/>
            <ac:spMk id="4" creationId="{00000000-0000-0000-0000-000000000000}"/>
          </ac:spMkLst>
        </pc:spChg>
        <pc:spChg chg="add">
          <ac:chgData name="Fogal, Christy" userId="4b05a858-3dcc-4a3b-bb43-bc5e31ac7381" providerId="ADAL" clId="{1E7B810D-DA42-4209-967F-7A260818F8F4}" dt="2020-09-03T13:33:09.665" v="146" actId="26606"/>
          <ac:spMkLst>
            <pc:docMk/>
            <pc:sldMk cId="2026766028" sldId="442"/>
            <ac:spMk id="9" creationId="{A65AC7D1-EAA9-48F5-B509-60A7F50BF703}"/>
          </ac:spMkLst>
        </pc:spChg>
        <pc:spChg chg="add del">
          <ac:chgData name="Fogal, Christy" userId="4b05a858-3dcc-4a3b-bb43-bc5e31ac7381" providerId="ADAL" clId="{1E7B810D-DA42-4209-967F-7A260818F8F4}" dt="2020-09-03T13:25:00.453" v="113" actId="26606"/>
          <ac:spMkLst>
            <pc:docMk/>
            <pc:sldMk cId="2026766028" sldId="442"/>
            <ac:spMk id="10" creationId="{D94A7024-D948-494D-8920-BBA2DA07D15B}"/>
          </ac:spMkLst>
        </pc:spChg>
        <pc:spChg chg="add">
          <ac:chgData name="Fogal, Christy" userId="4b05a858-3dcc-4a3b-bb43-bc5e31ac7381" providerId="ADAL" clId="{1E7B810D-DA42-4209-967F-7A260818F8F4}" dt="2020-09-03T13:33:09.665" v="146" actId="26606"/>
          <ac:spMkLst>
            <pc:docMk/>
            <pc:sldMk cId="2026766028" sldId="442"/>
            <ac:spMk id="11" creationId="{D6320AF9-619A-4175-865B-5663E1AEF4C5}"/>
          </ac:spMkLst>
        </pc:spChg>
        <pc:spChg chg="add">
          <ac:chgData name="Fogal, Christy" userId="4b05a858-3dcc-4a3b-bb43-bc5e31ac7381" providerId="ADAL" clId="{1E7B810D-DA42-4209-967F-7A260818F8F4}" dt="2020-09-03T13:33:09.665" v="146" actId="26606"/>
          <ac:spMkLst>
            <pc:docMk/>
            <pc:sldMk cId="2026766028" sldId="442"/>
            <ac:spMk id="17" creationId="{7E018740-5C2B-4A41-AC1A-7E68D1EC1954}"/>
          </ac:spMkLst>
        </pc:spChg>
        <pc:spChg chg="add">
          <ac:chgData name="Fogal, Christy" userId="4b05a858-3dcc-4a3b-bb43-bc5e31ac7381" providerId="ADAL" clId="{1E7B810D-DA42-4209-967F-7A260818F8F4}" dt="2020-09-03T13:33:09.665" v="146" actId="26606"/>
          <ac:spMkLst>
            <pc:docMk/>
            <pc:sldMk cId="2026766028" sldId="442"/>
            <ac:spMk id="19" creationId="{166F75A4-C475-4941-8EE2-B80A06A2C1BB}"/>
          </ac:spMkLst>
        </pc:spChg>
        <pc:spChg chg="add">
          <ac:chgData name="Fogal, Christy" userId="4b05a858-3dcc-4a3b-bb43-bc5e31ac7381" providerId="ADAL" clId="{1E7B810D-DA42-4209-967F-7A260818F8F4}" dt="2020-09-03T13:33:09.665" v="146" actId="26606"/>
          <ac:spMkLst>
            <pc:docMk/>
            <pc:sldMk cId="2026766028" sldId="442"/>
            <ac:spMk id="21" creationId="{A032553A-72E8-4B0D-8405-FF9771C9AF05}"/>
          </ac:spMkLst>
        </pc:spChg>
        <pc:spChg chg="add">
          <ac:chgData name="Fogal, Christy" userId="4b05a858-3dcc-4a3b-bb43-bc5e31ac7381" providerId="ADAL" clId="{1E7B810D-DA42-4209-967F-7A260818F8F4}" dt="2020-09-03T13:33:09.665" v="146" actId="26606"/>
          <ac:spMkLst>
            <pc:docMk/>
            <pc:sldMk cId="2026766028" sldId="442"/>
            <ac:spMk id="23" creationId="{765800AC-C3B9-498E-87BC-29FAE4C76B21}"/>
          </ac:spMkLst>
        </pc:spChg>
        <pc:spChg chg="add">
          <ac:chgData name="Fogal, Christy" userId="4b05a858-3dcc-4a3b-bb43-bc5e31ac7381" providerId="ADAL" clId="{1E7B810D-DA42-4209-967F-7A260818F8F4}" dt="2020-09-03T13:33:09.665" v="146" actId="26606"/>
          <ac:spMkLst>
            <pc:docMk/>
            <pc:sldMk cId="2026766028" sldId="442"/>
            <ac:spMk id="25" creationId="{1F9D6ACB-2FF4-49F9-978A-E0D5327FC635}"/>
          </ac:spMkLst>
        </pc:spChg>
        <pc:spChg chg="add">
          <ac:chgData name="Fogal, Christy" userId="4b05a858-3dcc-4a3b-bb43-bc5e31ac7381" providerId="ADAL" clId="{1E7B810D-DA42-4209-967F-7A260818F8F4}" dt="2020-09-03T13:33:09.665" v="146" actId="26606"/>
          <ac:spMkLst>
            <pc:docMk/>
            <pc:sldMk cId="2026766028" sldId="442"/>
            <ac:spMk id="27" creationId="{142BFA2A-77A0-4F60-A32A-685681C84889}"/>
          </ac:spMkLst>
        </pc:spChg>
        <pc:picChg chg="add del mod ord">
          <ac:chgData name="Fogal, Christy" userId="4b05a858-3dcc-4a3b-bb43-bc5e31ac7381" providerId="ADAL" clId="{1E7B810D-DA42-4209-967F-7A260818F8F4}" dt="2020-09-03T13:25:57.500" v="122"/>
          <ac:picMkLst>
            <pc:docMk/>
            <pc:sldMk cId="2026766028" sldId="442"/>
            <ac:picMk id="5" creationId="{FAC88211-892F-4F8D-AF40-C8A1498D17AC}"/>
          </ac:picMkLst>
        </pc:picChg>
        <pc:cxnChg chg="add">
          <ac:chgData name="Fogal, Christy" userId="4b05a858-3dcc-4a3b-bb43-bc5e31ac7381" providerId="ADAL" clId="{1E7B810D-DA42-4209-967F-7A260818F8F4}" dt="2020-09-03T13:33:09.665" v="146" actId="26606"/>
          <ac:cxnSpMkLst>
            <pc:docMk/>
            <pc:sldMk cId="2026766028" sldId="442"/>
            <ac:cxnSpMk id="13" creationId="{063B6EC6-D752-4EE7-908B-F8F19E8C7FEA}"/>
          </ac:cxnSpMkLst>
        </pc:cxnChg>
        <pc:cxnChg chg="add">
          <ac:chgData name="Fogal, Christy" userId="4b05a858-3dcc-4a3b-bb43-bc5e31ac7381" providerId="ADAL" clId="{1E7B810D-DA42-4209-967F-7A260818F8F4}" dt="2020-09-03T13:33:09.665" v="146" actId="26606"/>
          <ac:cxnSpMkLst>
            <pc:docMk/>
            <pc:sldMk cId="2026766028" sldId="442"/>
            <ac:cxnSpMk id="15" creationId="{EFECD4E8-AD3E-4228-82A2-9461958EA94D}"/>
          </ac:cxnSpMkLst>
        </pc:cxnChg>
      </pc:sldChg>
      <pc:sldChg chg="addSp modSp">
        <pc:chgData name="Fogal, Christy" userId="4b05a858-3dcc-4a3b-bb43-bc5e31ac7381" providerId="ADAL" clId="{1E7B810D-DA42-4209-967F-7A260818F8F4}" dt="2020-09-03T13:27:45.582" v="130" actId="14100"/>
        <pc:sldMkLst>
          <pc:docMk/>
          <pc:sldMk cId="766230947" sldId="448"/>
        </pc:sldMkLst>
        <pc:picChg chg="add mod">
          <ac:chgData name="Fogal, Christy" userId="4b05a858-3dcc-4a3b-bb43-bc5e31ac7381" providerId="ADAL" clId="{1E7B810D-DA42-4209-967F-7A260818F8F4}" dt="2020-09-03T13:27:45.582" v="130" actId="14100"/>
          <ac:picMkLst>
            <pc:docMk/>
            <pc:sldMk cId="766230947" sldId="448"/>
            <ac:picMk id="5" creationId="{AE73C55D-61E7-4545-82F9-5F954B0CC46F}"/>
          </ac:picMkLst>
        </pc:picChg>
      </pc:sldChg>
      <pc:sldChg chg="addSp modSp mod setBg setClrOvrMap">
        <pc:chgData name="Fogal, Christy" userId="4b05a858-3dcc-4a3b-bb43-bc5e31ac7381" providerId="ADAL" clId="{1E7B810D-DA42-4209-967F-7A260818F8F4}" dt="2020-09-03T13:33:18.407" v="147" actId="26606"/>
        <pc:sldMkLst>
          <pc:docMk/>
          <pc:sldMk cId="501502971" sldId="449"/>
        </pc:sldMkLst>
        <pc:spChg chg="mod">
          <ac:chgData name="Fogal, Christy" userId="4b05a858-3dcc-4a3b-bb43-bc5e31ac7381" providerId="ADAL" clId="{1E7B810D-DA42-4209-967F-7A260818F8F4}" dt="2020-09-03T13:33:18.407" v="147" actId="26606"/>
          <ac:spMkLst>
            <pc:docMk/>
            <pc:sldMk cId="501502971" sldId="449"/>
            <ac:spMk id="2" creationId="{00000000-0000-0000-0000-000000000000}"/>
          </ac:spMkLst>
        </pc:spChg>
        <pc:spChg chg="mod ord">
          <ac:chgData name="Fogal, Christy" userId="4b05a858-3dcc-4a3b-bb43-bc5e31ac7381" providerId="ADAL" clId="{1E7B810D-DA42-4209-967F-7A260818F8F4}" dt="2020-09-03T13:33:18.407" v="147" actId="26606"/>
          <ac:spMkLst>
            <pc:docMk/>
            <pc:sldMk cId="501502971" sldId="449"/>
            <ac:spMk id="3" creationId="{00000000-0000-0000-0000-000000000000}"/>
          </ac:spMkLst>
        </pc:spChg>
        <pc:spChg chg="mod">
          <ac:chgData name="Fogal, Christy" userId="4b05a858-3dcc-4a3b-bb43-bc5e31ac7381" providerId="ADAL" clId="{1E7B810D-DA42-4209-967F-7A260818F8F4}" dt="2020-09-03T13:33:18.407" v="147" actId="26606"/>
          <ac:spMkLst>
            <pc:docMk/>
            <pc:sldMk cId="501502971" sldId="449"/>
            <ac:spMk id="4" creationId="{00000000-0000-0000-0000-000000000000}"/>
          </ac:spMkLst>
        </pc:spChg>
        <pc:spChg chg="add">
          <ac:chgData name="Fogal, Christy" userId="4b05a858-3dcc-4a3b-bb43-bc5e31ac7381" providerId="ADAL" clId="{1E7B810D-DA42-4209-967F-7A260818F8F4}" dt="2020-09-03T13:33:18.407" v="147" actId="26606"/>
          <ac:spMkLst>
            <pc:docMk/>
            <pc:sldMk cId="501502971" sldId="449"/>
            <ac:spMk id="9" creationId="{A65AC7D1-EAA9-48F5-B509-60A7F50BF703}"/>
          </ac:spMkLst>
        </pc:spChg>
        <pc:spChg chg="add">
          <ac:chgData name="Fogal, Christy" userId="4b05a858-3dcc-4a3b-bb43-bc5e31ac7381" providerId="ADAL" clId="{1E7B810D-DA42-4209-967F-7A260818F8F4}" dt="2020-09-03T13:33:18.407" v="147" actId="26606"/>
          <ac:spMkLst>
            <pc:docMk/>
            <pc:sldMk cId="501502971" sldId="449"/>
            <ac:spMk id="11" creationId="{D6320AF9-619A-4175-865B-5663E1AEF4C5}"/>
          </ac:spMkLst>
        </pc:spChg>
        <pc:spChg chg="add">
          <ac:chgData name="Fogal, Christy" userId="4b05a858-3dcc-4a3b-bb43-bc5e31ac7381" providerId="ADAL" clId="{1E7B810D-DA42-4209-967F-7A260818F8F4}" dt="2020-09-03T13:33:18.407" v="147" actId="26606"/>
          <ac:spMkLst>
            <pc:docMk/>
            <pc:sldMk cId="501502971" sldId="449"/>
            <ac:spMk id="17" creationId="{7E018740-5C2B-4A41-AC1A-7E68D1EC1954}"/>
          </ac:spMkLst>
        </pc:spChg>
        <pc:spChg chg="add">
          <ac:chgData name="Fogal, Christy" userId="4b05a858-3dcc-4a3b-bb43-bc5e31ac7381" providerId="ADAL" clId="{1E7B810D-DA42-4209-967F-7A260818F8F4}" dt="2020-09-03T13:33:18.407" v="147" actId="26606"/>
          <ac:spMkLst>
            <pc:docMk/>
            <pc:sldMk cId="501502971" sldId="449"/>
            <ac:spMk id="19" creationId="{166F75A4-C475-4941-8EE2-B80A06A2C1BB}"/>
          </ac:spMkLst>
        </pc:spChg>
        <pc:spChg chg="add">
          <ac:chgData name="Fogal, Christy" userId="4b05a858-3dcc-4a3b-bb43-bc5e31ac7381" providerId="ADAL" clId="{1E7B810D-DA42-4209-967F-7A260818F8F4}" dt="2020-09-03T13:33:18.407" v="147" actId="26606"/>
          <ac:spMkLst>
            <pc:docMk/>
            <pc:sldMk cId="501502971" sldId="449"/>
            <ac:spMk id="21" creationId="{A032553A-72E8-4B0D-8405-FF9771C9AF05}"/>
          </ac:spMkLst>
        </pc:spChg>
        <pc:spChg chg="add">
          <ac:chgData name="Fogal, Christy" userId="4b05a858-3dcc-4a3b-bb43-bc5e31ac7381" providerId="ADAL" clId="{1E7B810D-DA42-4209-967F-7A260818F8F4}" dt="2020-09-03T13:33:18.407" v="147" actId="26606"/>
          <ac:spMkLst>
            <pc:docMk/>
            <pc:sldMk cId="501502971" sldId="449"/>
            <ac:spMk id="23" creationId="{765800AC-C3B9-498E-87BC-29FAE4C76B21}"/>
          </ac:spMkLst>
        </pc:spChg>
        <pc:spChg chg="add">
          <ac:chgData name="Fogal, Christy" userId="4b05a858-3dcc-4a3b-bb43-bc5e31ac7381" providerId="ADAL" clId="{1E7B810D-DA42-4209-967F-7A260818F8F4}" dt="2020-09-03T13:33:18.407" v="147" actId="26606"/>
          <ac:spMkLst>
            <pc:docMk/>
            <pc:sldMk cId="501502971" sldId="449"/>
            <ac:spMk id="25" creationId="{1F9D6ACB-2FF4-49F9-978A-E0D5327FC635}"/>
          </ac:spMkLst>
        </pc:spChg>
        <pc:spChg chg="add">
          <ac:chgData name="Fogal, Christy" userId="4b05a858-3dcc-4a3b-bb43-bc5e31ac7381" providerId="ADAL" clId="{1E7B810D-DA42-4209-967F-7A260818F8F4}" dt="2020-09-03T13:33:18.407" v="147" actId="26606"/>
          <ac:spMkLst>
            <pc:docMk/>
            <pc:sldMk cId="501502971" sldId="449"/>
            <ac:spMk id="27" creationId="{142BFA2A-77A0-4F60-A32A-685681C84889}"/>
          </ac:spMkLst>
        </pc:spChg>
        <pc:cxnChg chg="add">
          <ac:chgData name="Fogal, Christy" userId="4b05a858-3dcc-4a3b-bb43-bc5e31ac7381" providerId="ADAL" clId="{1E7B810D-DA42-4209-967F-7A260818F8F4}" dt="2020-09-03T13:33:18.407" v="147" actId="26606"/>
          <ac:cxnSpMkLst>
            <pc:docMk/>
            <pc:sldMk cId="501502971" sldId="449"/>
            <ac:cxnSpMk id="13" creationId="{063B6EC6-D752-4EE7-908B-F8F19E8C7FEA}"/>
          </ac:cxnSpMkLst>
        </pc:cxnChg>
        <pc:cxnChg chg="add">
          <ac:chgData name="Fogal, Christy" userId="4b05a858-3dcc-4a3b-bb43-bc5e31ac7381" providerId="ADAL" clId="{1E7B810D-DA42-4209-967F-7A260818F8F4}" dt="2020-09-03T13:33:18.407" v="147" actId="26606"/>
          <ac:cxnSpMkLst>
            <pc:docMk/>
            <pc:sldMk cId="501502971" sldId="449"/>
            <ac:cxnSpMk id="15" creationId="{EFECD4E8-AD3E-4228-82A2-9461958EA94D}"/>
          </ac:cxnSpMkLst>
        </pc:cxnChg>
      </pc:sldChg>
      <pc:sldChg chg="addSp delSp modSp mod setBg setClrOvrMap">
        <pc:chgData name="Fogal, Christy" userId="4b05a858-3dcc-4a3b-bb43-bc5e31ac7381" providerId="ADAL" clId="{1E7B810D-DA42-4209-967F-7A260818F8F4}" dt="2020-09-03T13:33:31.177" v="150" actId="26606"/>
        <pc:sldMkLst>
          <pc:docMk/>
          <pc:sldMk cId="312404057" sldId="450"/>
        </pc:sldMkLst>
        <pc:spChg chg="mod">
          <ac:chgData name="Fogal, Christy" userId="4b05a858-3dcc-4a3b-bb43-bc5e31ac7381" providerId="ADAL" clId="{1E7B810D-DA42-4209-967F-7A260818F8F4}" dt="2020-09-03T13:33:31.177" v="150" actId="26606"/>
          <ac:spMkLst>
            <pc:docMk/>
            <pc:sldMk cId="312404057" sldId="450"/>
            <ac:spMk id="2" creationId="{00000000-0000-0000-0000-000000000000}"/>
          </ac:spMkLst>
        </pc:spChg>
        <pc:spChg chg="mod ord">
          <ac:chgData name="Fogal, Christy" userId="4b05a858-3dcc-4a3b-bb43-bc5e31ac7381" providerId="ADAL" clId="{1E7B810D-DA42-4209-967F-7A260818F8F4}" dt="2020-09-03T13:33:31.177" v="150" actId="26606"/>
          <ac:spMkLst>
            <pc:docMk/>
            <pc:sldMk cId="312404057" sldId="450"/>
            <ac:spMk id="3" creationId="{00000000-0000-0000-0000-000000000000}"/>
          </ac:spMkLst>
        </pc:spChg>
        <pc:spChg chg="mod">
          <ac:chgData name="Fogal, Christy" userId="4b05a858-3dcc-4a3b-bb43-bc5e31ac7381" providerId="ADAL" clId="{1E7B810D-DA42-4209-967F-7A260818F8F4}" dt="2020-09-03T13:33:31.177" v="150" actId="26606"/>
          <ac:spMkLst>
            <pc:docMk/>
            <pc:sldMk cId="312404057" sldId="450"/>
            <ac:spMk id="4" creationId="{00000000-0000-0000-0000-000000000000}"/>
          </ac:spMkLst>
        </pc:spChg>
        <pc:spChg chg="add del">
          <ac:chgData name="Fogal, Christy" userId="4b05a858-3dcc-4a3b-bb43-bc5e31ac7381" providerId="ADAL" clId="{1E7B810D-DA42-4209-967F-7A260818F8F4}" dt="2020-09-03T13:33:31.171" v="149" actId="26606"/>
          <ac:spMkLst>
            <pc:docMk/>
            <pc:sldMk cId="312404057" sldId="450"/>
            <ac:spMk id="9" creationId="{86C16C40-7C29-4ACC-B851-7E08E459B596}"/>
          </ac:spMkLst>
        </pc:spChg>
        <pc:grpChg chg="add del">
          <ac:chgData name="Fogal, Christy" userId="4b05a858-3dcc-4a3b-bb43-bc5e31ac7381" providerId="ADAL" clId="{1E7B810D-DA42-4209-967F-7A260818F8F4}" dt="2020-09-03T13:33:31.171" v="149" actId="26606"/>
          <ac:grpSpMkLst>
            <pc:docMk/>
            <pc:sldMk cId="312404057" sldId="450"/>
            <ac:grpSpMk id="11" creationId="{648049AD-9827-49E8-8BF5-32E175C8EA8A}"/>
          </ac:grpSpMkLst>
        </pc:grpChg>
        <pc:picChg chg="add del mod">
          <ac:chgData name="Fogal, Christy" userId="4b05a858-3dcc-4a3b-bb43-bc5e31ac7381" providerId="ADAL" clId="{1E7B810D-DA42-4209-967F-7A260818F8F4}" dt="2020-09-03T13:27:52.735" v="131" actId="478"/>
          <ac:picMkLst>
            <pc:docMk/>
            <pc:sldMk cId="312404057" sldId="450"/>
            <ac:picMk id="5" creationId="{C2E95F84-DE6D-4F95-B4E3-BBBAB1D3FEC0}"/>
          </ac:picMkLst>
        </pc:picChg>
        <pc:cxnChg chg="add">
          <ac:chgData name="Fogal, Christy" userId="4b05a858-3dcc-4a3b-bb43-bc5e31ac7381" providerId="ADAL" clId="{1E7B810D-DA42-4209-967F-7A260818F8F4}" dt="2020-09-03T13:33:31.177" v="150" actId="26606"/>
          <ac:cxnSpMkLst>
            <pc:docMk/>
            <pc:sldMk cId="312404057" sldId="450"/>
            <ac:cxnSpMk id="23" creationId="{0B5F7E3B-C5F1-40E0-A491-558BAFBC1127}"/>
          </ac:cxnSpMkLst>
        </pc:cxnChg>
      </pc:sldChg>
      <pc:sldChg chg="addSp modSp mod setBg setClrOvrMap">
        <pc:chgData name="Fogal, Christy" userId="4b05a858-3dcc-4a3b-bb43-bc5e31ac7381" providerId="ADAL" clId="{1E7B810D-DA42-4209-967F-7A260818F8F4}" dt="2020-09-03T13:30:48.298" v="139" actId="26606"/>
        <pc:sldMkLst>
          <pc:docMk/>
          <pc:sldMk cId="2994497929" sldId="451"/>
        </pc:sldMkLst>
        <pc:spChg chg="mod ord">
          <ac:chgData name="Fogal, Christy" userId="4b05a858-3dcc-4a3b-bb43-bc5e31ac7381" providerId="ADAL" clId="{1E7B810D-DA42-4209-967F-7A260818F8F4}" dt="2020-09-03T13:30:48.298" v="139" actId="26606"/>
          <ac:spMkLst>
            <pc:docMk/>
            <pc:sldMk cId="2994497929" sldId="451"/>
            <ac:spMk id="2" creationId="{00000000-0000-0000-0000-000000000000}"/>
          </ac:spMkLst>
        </pc:spChg>
        <pc:spChg chg="mod">
          <ac:chgData name="Fogal, Christy" userId="4b05a858-3dcc-4a3b-bb43-bc5e31ac7381" providerId="ADAL" clId="{1E7B810D-DA42-4209-967F-7A260818F8F4}" dt="2020-09-03T13:30:48.298" v="139" actId="26606"/>
          <ac:spMkLst>
            <pc:docMk/>
            <pc:sldMk cId="2994497929" sldId="451"/>
            <ac:spMk id="3" creationId="{00000000-0000-0000-0000-000000000000}"/>
          </ac:spMkLst>
        </pc:spChg>
        <pc:spChg chg="mod">
          <ac:chgData name="Fogal, Christy" userId="4b05a858-3dcc-4a3b-bb43-bc5e31ac7381" providerId="ADAL" clId="{1E7B810D-DA42-4209-967F-7A260818F8F4}" dt="2020-09-03T13:30:48.298" v="139" actId="26606"/>
          <ac:spMkLst>
            <pc:docMk/>
            <pc:sldMk cId="2994497929" sldId="451"/>
            <ac:spMk id="4" creationId="{00000000-0000-0000-0000-000000000000}"/>
          </ac:spMkLst>
        </pc:spChg>
        <pc:spChg chg="add">
          <ac:chgData name="Fogal, Christy" userId="4b05a858-3dcc-4a3b-bb43-bc5e31ac7381" providerId="ADAL" clId="{1E7B810D-DA42-4209-967F-7A260818F8F4}" dt="2020-09-03T13:30:48.298" v="139" actId="26606"/>
          <ac:spMkLst>
            <pc:docMk/>
            <pc:sldMk cId="2994497929" sldId="451"/>
            <ac:spMk id="21" creationId="{A65AC7D1-EAA9-48F5-B509-60A7F50BF703}"/>
          </ac:spMkLst>
        </pc:spChg>
        <pc:spChg chg="add">
          <ac:chgData name="Fogal, Christy" userId="4b05a858-3dcc-4a3b-bb43-bc5e31ac7381" providerId="ADAL" clId="{1E7B810D-DA42-4209-967F-7A260818F8F4}" dt="2020-09-03T13:30:48.298" v="139" actId="26606"/>
          <ac:spMkLst>
            <pc:docMk/>
            <pc:sldMk cId="2994497929" sldId="451"/>
            <ac:spMk id="23" creationId="{D6320AF9-619A-4175-865B-5663E1AEF4C5}"/>
          </ac:spMkLst>
        </pc:spChg>
        <pc:spChg chg="add">
          <ac:chgData name="Fogal, Christy" userId="4b05a858-3dcc-4a3b-bb43-bc5e31ac7381" providerId="ADAL" clId="{1E7B810D-DA42-4209-967F-7A260818F8F4}" dt="2020-09-03T13:30:48.298" v="139" actId="26606"/>
          <ac:spMkLst>
            <pc:docMk/>
            <pc:sldMk cId="2994497929" sldId="451"/>
            <ac:spMk id="29" creationId="{7E018740-5C2B-4A41-AC1A-7E68D1EC1954}"/>
          </ac:spMkLst>
        </pc:spChg>
        <pc:spChg chg="add">
          <ac:chgData name="Fogal, Christy" userId="4b05a858-3dcc-4a3b-bb43-bc5e31ac7381" providerId="ADAL" clId="{1E7B810D-DA42-4209-967F-7A260818F8F4}" dt="2020-09-03T13:30:48.298" v="139" actId="26606"/>
          <ac:spMkLst>
            <pc:docMk/>
            <pc:sldMk cId="2994497929" sldId="451"/>
            <ac:spMk id="31" creationId="{166F75A4-C475-4941-8EE2-B80A06A2C1BB}"/>
          </ac:spMkLst>
        </pc:spChg>
        <pc:spChg chg="add">
          <ac:chgData name="Fogal, Christy" userId="4b05a858-3dcc-4a3b-bb43-bc5e31ac7381" providerId="ADAL" clId="{1E7B810D-DA42-4209-967F-7A260818F8F4}" dt="2020-09-03T13:30:48.298" v="139" actId="26606"/>
          <ac:spMkLst>
            <pc:docMk/>
            <pc:sldMk cId="2994497929" sldId="451"/>
            <ac:spMk id="33" creationId="{A032553A-72E8-4B0D-8405-FF9771C9AF05}"/>
          </ac:spMkLst>
        </pc:spChg>
        <pc:spChg chg="add">
          <ac:chgData name="Fogal, Christy" userId="4b05a858-3dcc-4a3b-bb43-bc5e31ac7381" providerId="ADAL" clId="{1E7B810D-DA42-4209-967F-7A260818F8F4}" dt="2020-09-03T13:30:48.298" v="139" actId="26606"/>
          <ac:spMkLst>
            <pc:docMk/>
            <pc:sldMk cId="2994497929" sldId="451"/>
            <ac:spMk id="35" creationId="{765800AC-C3B9-498E-87BC-29FAE4C76B21}"/>
          </ac:spMkLst>
        </pc:spChg>
        <pc:spChg chg="add">
          <ac:chgData name="Fogal, Christy" userId="4b05a858-3dcc-4a3b-bb43-bc5e31ac7381" providerId="ADAL" clId="{1E7B810D-DA42-4209-967F-7A260818F8F4}" dt="2020-09-03T13:30:48.298" v="139" actId="26606"/>
          <ac:spMkLst>
            <pc:docMk/>
            <pc:sldMk cId="2994497929" sldId="451"/>
            <ac:spMk id="37" creationId="{1F9D6ACB-2FF4-49F9-978A-E0D5327FC635}"/>
          </ac:spMkLst>
        </pc:spChg>
        <pc:spChg chg="add">
          <ac:chgData name="Fogal, Christy" userId="4b05a858-3dcc-4a3b-bb43-bc5e31ac7381" providerId="ADAL" clId="{1E7B810D-DA42-4209-967F-7A260818F8F4}" dt="2020-09-03T13:30:48.298" v="139" actId="26606"/>
          <ac:spMkLst>
            <pc:docMk/>
            <pc:sldMk cId="2994497929" sldId="451"/>
            <ac:spMk id="39" creationId="{142BFA2A-77A0-4F60-A32A-685681C84889}"/>
          </ac:spMkLst>
        </pc:spChg>
        <pc:grpChg chg="add">
          <ac:chgData name="Fogal, Christy" userId="4b05a858-3dcc-4a3b-bb43-bc5e31ac7381" providerId="ADAL" clId="{1E7B810D-DA42-4209-967F-7A260818F8F4}" dt="2020-09-03T13:30:48.298" v="139" actId="26606"/>
          <ac:grpSpMkLst>
            <pc:docMk/>
            <pc:sldMk cId="2994497929" sldId="451"/>
            <ac:grpSpMk id="9" creationId="{2A83B46E-4B9D-41E7-AEA4-D49D0E7D87A9}"/>
          </ac:grpSpMkLst>
        </pc:grpChg>
        <pc:cxnChg chg="add">
          <ac:chgData name="Fogal, Christy" userId="4b05a858-3dcc-4a3b-bb43-bc5e31ac7381" providerId="ADAL" clId="{1E7B810D-DA42-4209-967F-7A260818F8F4}" dt="2020-09-03T13:30:48.298" v="139" actId="26606"/>
          <ac:cxnSpMkLst>
            <pc:docMk/>
            <pc:sldMk cId="2994497929" sldId="451"/>
            <ac:cxnSpMk id="25" creationId="{063B6EC6-D752-4EE7-908B-F8F19E8C7FEA}"/>
          </ac:cxnSpMkLst>
        </pc:cxnChg>
        <pc:cxnChg chg="add">
          <ac:chgData name="Fogal, Christy" userId="4b05a858-3dcc-4a3b-bb43-bc5e31ac7381" providerId="ADAL" clId="{1E7B810D-DA42-4209-967F-7A260818F8F4}" dt="2020-09-03T13:30:48.298" v="139" actId="26606"/>
          <ac:cxnSpMkLst>
            <pc:docMk/>
            <pc:sldMk cId="2994497929" sldId="451"/>
            <ac:cxnSpMk id="27" creationId="{EFECD4E8-AD3E-4228-82A2-9461958EA94D}"/>
          </ac:cxnSpMkLst>
        </pc:cxnChg>
      </pc:sldChg>
      <pc:sldChg chg="addSp modSp mod setBg">
        <pc:chgData name="Fogal, Christy" userId="4b05a858-3dcc-4a3b-bb43-bc5e31ac7381" providerId="ADAL" clId="{1E7B810D-DA42-4209-967F-7A260818F8F4}" dt="2020-09-03T13:30:38.034" v="138" actId="26606"/>
        <pc:sldMkLst>
          <pc:docMk/>
          <pc:sldMk cId="3833411810" sldId="452"/>
        </pc:sldMkLst>
        <pc:spChg chg="mod ord">
          <ac:chgData name="Fogal, Christy" userId="4b05a858-3dcc-4a3b-bb43-bc5e31ac7381" providerId="ADAL" clId="{1E7B810D-DA42-4209-967F-7A260818F8F4}" dt="2020-09-03T13:30:38.034" v="138" actId="26606"/>
          <ac:spMkLst>
            <pc:docMk/>
            <pc:sldMk cId="3833411810" sldId="452"/>
            <ac:spMk id="2" creationId="{00000000-0000-0000-0000-000000000000}"/>
          </ac:spMkLst>
        </pc:spChg>
        <pc:spChg chg="mod">
          <ac:chgData name="Fogal, Christy" userId="4b05a858-3dcc-4a3b-bb43-bc5e31ac7381" providerId="ADAL" clId="{1E7B810D-DA42-4209-967F-7A260818F8F4}" dt="2020-09-03T13:30:38.034" v="138" actId="26606"/>
          <ac:spMkLst>
            <pc:docMk/>
            <pc:sldMk cId="3833411810" sldId="452"/>
            <ac:spMk id="3" creationId="{00000000-0000-0000-0000-000000000000}"/>
          </ac:spMkLst>
        </pc:spChg>
        <pc:spChg chg="mod">
          <ac:chgData name="Fogal, Christy" userId="4b05a858-3dcc-4a3b-bb43-bc5e31ac7381" providerId="ADAL" clId="{1E7B810D-DA42-4209-967F-7A260818F8F4}" dt="2020-09-03T13:30:38.034" v="138" actId="26606"/>
          <ac:spMkLst>
            <pc:docMk/>
            <pc:sldMk cId="3833411810" sldId="452"/>
            <ac:spMk id="4" creationId="{00000000-0000-0000-0000-000000000000}"/>
          </ac:spMkLst>
        </pc:spChg>
        <pc:grpChg chg="add">
          <ac:chgData name="Fogal, Christy" userId="4b05a858-3dcc-4a3b-bb43-bc5e31ac7381" providerId="ADAL" clId="{1E7B810D-DA42-4209-967F-7A260818F8F4}" dt="2020-09-03T13:30:38.034" v="138" actId="26606"/>
          <ac:grpSpMkLst>
            <pc:docMk/>
            <pc:sldMk cId="3833411810" sldId="452"/>
            <ac:grpSpMk id="9" creationId="{2A83B46E-4B9D-41E7-AEA4-D49D0E7D87A9}"/>
          </ac:grpSpMkLst>
        </pc:grpChg>
        <pc:cxnChg chg="add">
          <ac:chgData name="Fogal, Christy" userId="4b05a858-3dcc-4a3b-bb43-bc5e31ac7381" providerId="ADAL" clId="{1E7B810D-DA42-4209-967F-7A260818F8F4}" dt="2020-09-03T13:30:38.034" v="138" actId="26606"/>
          <ac:cxnSpMkLst>
            <pc:docMk/>
            <pc:sldMk cId="3833411810" sldId="452"/>
            <ac:cxnSpMk id="21" creationId="{0B5F7E3B-C5F1-40E0-A491-558BAFBC1127}"/>
          </ac:cxnSpMkLst>
        </pc:cxnChg>
      </pc:sldChg>
      <pc:sldChg chg="addSp modSp mod setBg setClrOvrMap">
        <pc:chgData name="Fogal, Christy" userId="4b05a858-3dcc-4a3b-bb43-bc5e31ac7381" providerId="ADAL" clId="{1E7B810D-DA42-4209-967F-7A260818F8F4}" dt="2020-09-03T13:30:26.506" v="137" actId="26606"/>
        <pc:sldMkLst>
          <pc:docMk/>
          <pc:sldMk cId="3968955952" sldId="453"/>
        </pc:sldMkLst>
        <pc:spChg chg="mod ord">
          <ac:chgData name="Fogal, Christy" userId="4b05a858-3dcc-4a3b-bb43-bc5e31ac7381" providerId="ADAL" clId="{1E7B810D-DA42-4209-967F-7A260818F8F4}" dt="2020-09-03T13:30:26.506" v="137" actId="26606"/>
          <ac:spMkLst>
            <pc:docMk/>
            <pc:sldMk cId="3968955952" sldId="453"/>
            <ac:spMk id="2" creationId="{00000000-0000-0000-0000-000000000000}"/>
          </ac:spMkLst>
        </pc:spChg>
        <pc:spChg chg="mod">
          <ac:chgData name="Fogal, Christy" userId="4b05a858-3dcc-4a3b-bb43-bc5e31ac7381" providerId="ADAL" clId="{1E7B810D-DA42-4209-967F-7A260818F8F4}" dt="2020-09-03T13:30:26.506" v="137" actId="26606"/>
          <ac:spMkLst>
            <pc:docMk/>
            <pc:sldMk cId="3968955952" sldId="453"/>
            <ac:spMk id="3" creationId="{00000000-0000-0000-0000-000000000000}"/>
          </ac:spMkLst>
        </pc:spChg>
        <pc:spChg chg="mod">
          <ac:chgData name="Fogal, Christy" userId="4b05a858-3dcc-4a3b-bb43-bc5e31ac7381" providerId="ADAL" clId="{1E7B810D-DA42-4209-967F-7A260818F8F4}" dt="2020-09-03T13:30:26.506" v="137" actId="26606"/>
          <ac:spMkLst>
            <pc:docMk/>
            <pc:sldMk cId="3968955952" sldId="453"/>
            <ac:spMk id="4" creationId="{00000000-0000-0000-0000-000000000000}"/>
          </ac:spMkLst>
        </pc:spChg>
        <pc:spChg chg="add">
          <ac:chgData name="Fogal, Christy" userId="4b05a858-3dcc-4a3b-bb43-bc5e31ac7381" providerId="ADAL" clId="{1E7B810D-DA42-4209-967F-7A260818F8F4}" dt="2020-09-03T13:30:26.506" v="137" actId="26606"/>
          <ac:spMkLst>
            <pc:docMk/>
            <pc:sldMk cId="3968955952" sldId="453"/>
            <ac:spMk id="21" creationId="{A65AC7D1-EAA9-48F5-B509-60A7F50BF703}"/>
          </ac:spMkLst>
        </pc:spChg>
        <pc:spChg chg="add">
          <ac:chgData name="Fogal, Christy" userId="4b05a858-3dcc-4a3b-bb43-bc5e31ac7381" providerId="ADAL" clId="{1E7B810D-DA42-4209-967F-7A260818F8F4}" dt="2020-09-03T13:30:26.506" v="137" actId="26606"/>
          <ac:spMkLst>
            <pc:docMk/>
            <pc:sldMk cId="3968955952" sldId="453"/>
            <ac:spMk id="23" creationId="{D6320AF9-619A-4175-865B-5663E1AEF4C5}"/>
          </ac:spMkLst>
        </pc:spChg>
        <pc:spChg chg="add">
          <ac:chgData name="Fogal, Christy" userId="4b05a858-3dcc-4a3b-bb43-bc5e31ac7381" providerId="ADAL" clId="{1E7B810D-DA42-4209-967F-7A260818F8F4}" dt="2020-09-03T13:30:26.506" v="137" actId="26606"/>
          <ac:spMkLst>
            <pc:docMk/>
            <pc:sldMk cId="3968955952" sldId="453"/>
            <ac:spMk id="29" creationId="{7E018740-5C2B-4A41-AC1A-7E68D1EC1954}"/>
          </ac:spMkLst>
        </pc:spChg>
        <pc:spChg chg="add">
          <ac:chgData name="Fogal, Christy" userId="4b05a858-3dcc-4a3b-bb43-bc5e31ac7381" providerId="ADAL" clId="{1E7B810D-DA42-4209-967F-7A260818F8F4}" dt="2020-09-03T13:30:26.506" v="137" actId="26606"/>
          <ac:spMkLst>
            <pc:docMk/>
            <pc:sldMk cId="3968955952" sldId="453"/>
            <ac:spMk id="31" creationId="{166F75A4-C475-4941-8EE2-B80A06A2C1BB}"/>
          </ac:spMkLst>
        </pc:spChg>
        <pc:spChg chg="add">
          <ac:chgData name="Fogal, Christy" userId="4b05a858-3dcc-4a3b-bb43-bc5e31ac7381" providerId="ADAL" clId="{1E7B810D-DA42-4209-967F-7A260818F8F4}" dt="2020-09-03T13:30:26.506" v="137" actId="26606"/>
          <ac:spMkLst>
            <pc:docMk/>
            <pc:sldMk cId="3968955952" sldId="453"/>
            <ac:spMk id="33" creationId="{A032553A-72E8-4B0D-8405-FF9771C9AF05}"/>
          </ac:spMkLst>
        </pc:spChg>
        <pc:spChg chg="add">
          <ac:chgData name="Fogal, Christy" userId="4b05a858-3dcc-4a3b-bb43-bc5e31ac7381" providerId="ADAL" clId="{1E7B810D-DA42-4209-967F-7A260818F8F4}" dt="2020-09-03T13:30:26.506" v="137" actId="26606"/>
          <ac:spMkLst>
            <pc:docMk/>
            <pc:sldMk cId="3968955952" sldId="453"/>
            <ac:spMk id="35" creationId="{765800AC-C3B9-498E-87BC-29FAE4C76B21}"/>
          </ac:spMkLst>
        </pc:spChg>
        <pc:spChg chg="add">
          <ac:chgData name="Fogal, Christy" userId="4b05a858-3dcc-4a3b-bb43-bc5e31ac7381" providerId="ADAL" clId="{1E7B810D-DA42-4209-967F-7A260818F8F4}" dt="2020-09-03T13:30:26.506" v="137" actId="26606"/>
          <ac:spMkLst>
            <pc:docMk/>
            <pc:sldMk cId="3968955952" sldId="453"/>
            <ac:spMk id="37" creationId="{1F9D6ACB-2FF4-49F9-978A-E0D5327FC635}"/>
          </ac:spMkLst>
        </pc:spChg>
        <pc:spChg chg="add">
          <ac:chgData name="Fogal, Christy" userId="4b05a858-3dcc-4a3b-bb43-bc5e31ac7381" providerId="ADAL" clId="{1E7B810D-DA42-4209-967F-7A260818F8F4}" dt="2020-09-03T13:30:26.506" v="137" actId="26606"/>
          <ac:spMkLst>
            <pc:docMk/>
            <pc:sldMk cId="3968955952" sldId="453"/>
            <ac:spMk id="39" creationId="{142BFA2A-77A0-4F60-A32A-685681C84889}"/>
          </ac:spMkLst>
        </pc:spChg>
        <pc:grpChg chg="add">
          <ac:chgData name="Fogal, Christy" userId="4b05a858-3dcc-4a3b-bb43-bc5e31ac7381" providerId="ADAL" clId="{1E7B810D-DA42-4209-967F-7A260818F8F4}" dt="2020-09-03T13:30:26.506" v="137" actId="26606"/>
          <ac:grpSpMkLst>
            <pc:docMk/>
            <pc:sldMk cId="3968955952" sldId="453"/>
            <ac:grpSpMk id="9" creationId="{2A83B46E-4B9D-41E7-AEA4-D49D0E7D87A9}"/>
          </ac:grpSpMkLst>
        </pc:grpChg>
        <pc:cxnChg chg="add">
          <ac:chgData name="Fogal, Christy" userId="4b05a858-3dcc-4a3b-bb43-bc5e31ac7381" providerId="ADAL" clId="{1E7B810D-DA42-4209-967F-7A260818F8F4}" dt="2020-09-03T13:30:26.506" v="137" actId="26606"/>
          <ac:cxnSpMkLst>
            <pc:docMk/>
            <pc:sldMk cId="3968955952" sldId="453"/>
            <ac:cxnSpMk id="25" creationId="{063B6EC6-D752-4EE7-908B-F8F19E8C7FEA}"/>
          </ac:cxnSpMkLst>
        </pc:cxnChg>
        <pc:cxnChg chg="add">
          <ac:chgData name="Fogal, Christy" userId="4b05a858-3dcc-4a3b-bb43-bc5e31ac7381" providerId="ADAL" clId="{1E7B810D-DA42-4209-967F-7A260818F8F4}" dt="2020-09-03T13:30:26.506" v="137" actId="26606"/>
          <ac:cxnSpMkLst>
            <pc:docMk/>
            <pc:sldMk cId="3968955952" sldId="453"/>
            <ac:cxnSpMk id="27" creationId="{EFECD4E8-AD3E-4228-82A2-9461958EA94D}"/>
          </ac:cxnSpMkLst>
        </pc:cxnChg>
      </pc:sldChg>
      <pc:sldChg chg="addSp delSp modSp mod setBg">
        <pc:chgData name="Fogal, Christy" userId="4b05a858-3dcc-4a3b-bb43-bc5e31ac7381" providerId="ADAL" clId="{1E7B810D-DA42-4209-967F-7A260818F8F4}" dt="2020-09-03T13:29:55.742" v="136" actId="26606"/>
        <pc:sldMkLst>
          <pc:docMk/>
          <pc:sldMk cId="71925577" sldId="454"/>
        </pc:sldMkLst>
        <pc:spChg chg="mod ord">
          <ac:chgData name="Fogal, Christy" userId="4b05a858-3dcc-4a3b-bb43-bc5e31ac7381" providerId="ADAL" clId="{1E7B810D-DA42-4209-967F-7A260818F8F4}" dt="2020-09-03T13:29:55.742" v="136" actId="26606"/>
          <ac:spMkLst>
            <pc:docMk/>
            <pc:sldMk cId="71925577" sldId="454"/>
            <ac:spMk id="2" creationId="{00000000-0000-0000-0000-000000000000}"/>
          </ac:spMkLst>
        </pc:spChg>
        <pc:spChg chg="mod">
          <ac:chgData name="Fogal, Christy" userId="4b05a858-3dcc-4a3b-bb43-bc5e31ac7381" providerId="ADAL" clId="{1E7B810D-DA42-4209-967F-7A260818F8F4}" dt="2020-09-03T13:29:55.742" v="136" actId="26606"/>
          <ac:spMkLst>
            <pc:docMk/>
            <pc:sldMk cId="71925577" sldId="454"/>
            <ac:spMk id="3" creationId="{00000000-0000-0000-0000-000000000000}"/>
          </ac:spMkLst>
        </pc:spChg>
        <pc:spChg chg="del mod">
          <ac:chgData name="Fogal, Christy" userId="4b05a858-3dcc-4a3b-bb43-bc5e31ac7381" providerId="ADAL" clId="{1E7B810D-DA42-4209-967F-7A260818F8F4}" dt="2020-09-03T13:29:55.742" v="136" actId="26606"/>
          <ac:spMkLst>
            <pc:docMk/>
            <pc:sldMk cId="71925577" sldId="454"/>
            <ac:spMk id="4" creationId="{00000000-0000-0000-0000-000000000000}"/>
          </ac:spMkLst>
        </pc:spChg>
        <pc:spChg chg="add">
          <ac:chgData name="Fogal, Christy" userId="4b05a858-3dcc-4a3b-bb43-bc5e31ac7381" providerId="ADAL" clId="{1E7B810D-DA42-4209-967F-7A260818F8F4}" dt="2020-09-03T13:29:55.742" v="136" actId="26606"/>
          <ac:spMkLst>
            <pc:docMk/>
            <pc:sldMk cId="71925577" sldId="454"/>
            <ac:spMk id="22" creationId="{CB5AA8A5-25CC-4295-892F-367FCDAF2BF6}"/>
          </ac:spMkLst>
        </pc:spChg>
        <pc:spChg chg="add">
          <ac:chgData name="Fogal, Christy" userId="4b05a858-3dcc-4a3b-bb43-bc5e31ac7381" providerId="ADAL" clId="{1E7B810D-DA42-4209-967F-7A260818F8F4}" dt="2020-09-03T13:29:55.742" v="136" actId="26606"/>
          <ac:spMkLst>
            <pc:docMk/>
            <pc:sldMk cId="71925577" sldId="454"/>
            <ac:spMk id="35" creationId="{24C6BC13-FB1E-48CC-B421-3D06039728B4}"/>
          </ac:spMkLst>
        </pc:spChg>
        <pc:grpChg chg="add">
          <ac:chgData name="Fogal, Christy" userId="4b05a858-3dcc-4a3b-bb43-bc5e31ac7381" providerId="ADAL" clId="{1E7B810D-DA42-4209-967F-7A260818F8F4}" dt="2020-09-03T13:29:55.742" v="136" actId="26606"/>
          <ac:grpSpMkLst>
            <pc:docMk/>
            <pc:sldMk cId="71925577" sldId="454"/>
            <ac:grpSpMk id="10" creationId="{947CDE17-06F4-4FCE-8BFE-AD89EACB7094}"/>
          </ac:grpSpMkLst>
        </pc:grpChg>
        <pc:grpChg chg="add">
          <ac:chgData name="Fogal, Christy" userId="4b05a858-3dcc-4a3b-bb43-bc5e31ac7381" providerId="ADAL" clId="{1E7B810D-DA42-4209-967F-7A260818F8F4}" dt="2020-09-03T13:29:55.742" v="136" actId="26606"/>
          <ac:grpSpMkLst>
            <pc:docMk/>
            <pc:sldMk cId="71925577" sldId="454"/>
            <ac:grpSpMk id="24" creationId="{09DD65AA-8280-4962-92F3-DF1CB53349DB}"/>
          </ac:grpSpMkLst>
        </pc:grpChg>
        <pc:graphicFrameChg chg="add">
          <ac:chgData name="Fogal, Christy" userId="4b05a858-3dcc-4a3b-bb43-bc5e31ac7381" providerId="ADAL" clId="{1E7B810D-DA42-4209-967F-7A260818F8F4}" dt="2020-09-03T13:29:55.742" v="136" actId="26606"/>
          <ac:graphicFrameMkLst>
            <pc:docMk/>
            <pc:sldMk cId="71925577" sldId="454"/>
            <ac:graphicFrameMk id="6" creationId="{8053ECCC-1B8B-4C8D-B1A6-A7C97875B212}"/>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CB03A1-F7EE-49D1-A081-903F070DDC98}"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1F7BEE5F-22C5-45BF-97A1-D608B60AF3E4}">
      <dgm:prSet/>
      <dgm:spPr/>
      <dgm:t>
        <a:bodyPr/>
        <a:lstStyle/>
        <a:p>
          <a:r>
            <a:rPr lang="en-US"/>
            <a:t>Because of faculty expertise in content areas as well as in pedagogy or method, faculty are best equipped to determine:</a:t>
          </a:r>
        </a:p>
      </dgm:t>
    </dgm:pt>
    <dgm:pt modelId="{A20B7F65-A097-40ED-8BF2-6F0C4D6F2BE5}" type="parTrans" cxnId="{B548CFAF-562D-43F7-807E-48A158A8F077}">
      <dgm:prSet/>
      <dgm:spPr/>
      <dgm:t>
        <a:bodyPr/>
        <a:lstStyle/>
        <a:p>
          <a:endParaRPr lang="en-US"/>
        </a:p>
      </dgm:t>
    </dgm:pt>
    <dgm:pt modelId="{F54617E2-7510-4394-A941-64754968A575}" type="sibTrans" cxnId="{B548CFAF-562D-43F7-807E-48A158A8F077}">
      <dgm:prSet/>
      <dgm:spPr/>
      <dgm:t>
        <a:bodyPr/>
        <a:lstStyle/>
        <a:p>
          <a:endParaRPr lang="en-US"/>
        </a:p>
      </dgm:t>
    </dgm:pt>
    <dgm:pt modelId="{336CDB3E-606A-4539-B523-3986C1A8ABF8}">
      <dgm:prSet/>
      <dgm:spPr/>
      <dgm:t>
        <a:bodyPr/>
        <a:lstStyle/>
        <a:p>
          <a:r>
            <a:rPr lang="en-US"/>
            <a:t>Program and course learning outcomes</a:t>
          </a:r>
        </a:p>
      </dgm:t>
    </dgm:pt>
    <dgm:pt modelId="{DD5F569A-B16F-4763-8CF6-89F201C46F23}" type="parTrans" cxnId="{844D8084-D879-4D3F-82B4-ED3576FCACC1}">
      <dgm:prSet/>
      <dgm:spPr/>
      <dgm:t>
        <a:bodyPr/>
        <a:lstStyle/>
        <a:p>
          <a:endParaRPr lang="en-US"/>
        </a:p>
      </dgm:t>
    </dgm:pt>
    <dgm:pt modelId="{CB709E0D-2210-401E-9299-685DF38334C5}" type="sibTrans" cxnId="{844D8084-D879-4D3F-82B4-ED3576FCACC1}">
      <dgm:prSet/>
      <dgm:spPr/>
      <dgm:t>
        <a:bodyPr/>
        <a:lstStyle/>
        <a:p>
          <a:endParaRPr lang="en-US"/>
        </a:p>
      </dgm:t>
    </dgm:pt>
    <dgm:pt modelId="{68276F76-6CCE-492E-B2AD-6A5132591185}">
      <dgm:prSet/>
      <dgm:spPr/>
      <dgm:t>
        <a:bodyPr/>
        <a:lstStyle/>
        <a:p>
          <a:r>
            <a:rPr lang="en-US"/>
            <a:t>Sequencing of content</a:t>
          </a:r>
        </a:p>
      </dgm:t>
    </dgm:pt>
    <dgm:pt modelId="{8C4CD653-62EB-49F5-918B-A0B6699922B3}" type="parTrans" cxnId="{DFF9FA04-8FF2-49E2-9F05-976CAB2DD2F2}">
      <dgm:prSet/>
      <dgm:spPr/>
      <dgm:t>
        <a:bodyPr/>
        <a:lstStyle/>
        <a:p>
          <a:endParaRPr lang="en-US"/>
        </a:p>
      </dgm:t>
    </dgm:pt>
    <dgm:pt modelId="{C2E0E63C-2C72-42AE-9FA6-F053BCA048CA}" type="sibTrans" cxnId="{DFF9FA04-8FF2-49E2-9F05-976CAB2DD2F2}">
      <dgm:prSet/>
      <dgm:spPr/>
      <dgm:t>
        <a:bodyPr/>
        <a:lstStyle/>
        <a:p>
          <a:endParaRPr lang="en-US"/>
        </a:p>
      </dgm:t>
    </dgm:pt>
    <dgm:pt modelId="{8B5A96FA-FFD2-4B86-9A4A-15E76ABFCCA3}">
      <dgm:prSet/>
      <dgm:spPr/>
      <dgm:t>
        <a:bodyPr/>
        <a:lstStyle/>
        <a:p>
          <a:r>
            <a:rPr lang="en-US"/>
            <a:t>The use of instructional materials</a:t>
          </a:r>
        </a:p>
      </dgm:t>
    </dgm:pt>
    <dgm:pt modelId="{81BA120E-0054-45F2-9963-AE5113017B3B}" type="parTrans" cxnId="{39CAFB0E-DEC5-4A5E-8A51-7B2A9B45D58D}">
      <dgm:prSet/>
      <dgm:spPr/>
      <dgm:t>
        <a:bodyPr/>
        <a:lstStyle/>
        <a:p>
          <a:endParaRPr lang="en-US"/>
        </a:p>
      </dgm:t>
    </dgm:pt>
    <dgm:pt modelId="{18BB9852-03E9-412E-859B-CE4E0DE77B16}" type="sibTrans" cxnId="{39CAFB0E-DEC5-4A5E-8A51-7B2A9B45D58D}">
      <dgm:prSet/>
      <dgm:spPr/>
      <dgm:t>
        <a:bodyPr/>
        <a:lstStyle/>
        <a:p>
          <a:endParaRPr lang="en-US"/>
        </a:p>
      </dgm:t>
    </dgm:pt>
    <dgm:pt modelId="{DEB971C6-48C7-4B2D-96C8-3ABCD20FC310}">
      <dgm:prSet/>
      <dgm:spPr/>
      <dgm:t>
        <a:bodyPr/>
        <a:lstStyle/>
        <a:p>
          <a:r>
            <a:rPr lang="en-US"/>
            <a:t>Academic Freedom is the basis of this!</a:t>
          </a:r>
        </a:p>
      </dgm:t>
    </dgm:pt>
    <dgm:pt modelId="{C026DAAD-9110-4689-88EC-EC60C859EE51}" type="parTrans" cxnId="{356D89C2-B84F-4B75-BAA6-6B034BA8014D}">
      <dgm:prSet/>
      <dgm:spPr/>
      <dgm:t>
        <a:bodyPr/>
        <a:lstStyle/>
        <a:p>
          <a:endParaRPr lang="en-US"/>
        </a:p>
      </dgm:t>
    </dgm:pt>
    <dgm:pt modelId="{E82E4421-FC5A-438A-859B-9176E89B2EF1}" type="sibTrans" cxnId="{356D89C2-B84F-4B75-BAA6-6B034BA8014D}">
      <dgm:prSet/>
      <dgm:spPr/>
      <dgm:t>
        <a:bodyPr/>
        <a:lstStyle/>
        <a:p>
          <a:endParaRPr lang="en-US"/>
        </a:p>
      </dgm:t>
    </dgm:pt>
    <dgm:pt modelId="{27C53968-9CB4-4A34-AE59-A7AFE300BC00}" type="pres">
      <dgm:prSet presAssocID="{FFCB03A1-F7EE-49D1-A081-903F070DDC98}" presName="Name0" presStyleCnt="0">
        <dgm:presLayoutVars>
          <dgm:dir/>
          <dgm:animLvl val="lvl"/>
          <dgm:resizeHandles val="exact"/>
        </dgm:presLayoutVars>
      </dgm:prSet>
      <dgm:spPr/>
    </dgm:pt>
    <dgm:pt modelId="{D415E43C-FBBD-4BD0-8B7C-DD3528ACDFDA}" type="pres">
      <dgm:prSet presAssocID="{DEB971C6-48C7-4B2D-96C8-3ABCD20FC310}" presName="boxAndChildren" presStyleCnt="0"/>
      <dgm:spPr/>
    </dgm:pt>
    <dgm:pt modelId="{05B42D3A-10F3-426C-8584-250A8FAD76B7}" type="pres">
      <dgm:prSet presAssocID="{DEB971C6-48C7-4B2D-96C8-3ABCD20FC310}" presName="parentTextBox" presStyleLbl="node1" presStyleIdx="0" presStyleCnt="2"/>
      <dgm:spPr/>
    </dgm:pt>
    <dgm:pt modelId="{BAA33142-25BD-4F9C-AB88-D73A23E1FAB3}" type="pres">
      <dgm:prSet presAssocID="{F54617E2-7510-4394-A941-64754968A575}" presName="sp" presStyleCnt="0"/>
      <dgm:spPr/>
    </dgm:pt>
    <dgm:pt modelId="{A9799A11-BB20-4F7E-9639-9E236B4215D0}" type="pres">
      <dgm:prSet presAssocID="{1F7BEE5F-22C5-45BF-97A1-D608B60AF3E4}" presName="arrowAndChildren" presStyleCnt="0"/>
      <dgm:spPr/>
    </dgm:pt>
    <dgm:pt modelId="{EAE64153-15FD-40EE-A293-BD4A86015916}" type="pres">
      <dgm:prSet presAssocID="{1F7BEE5F-22C5-45BF-97A1-D608B60AF3E4}" presName="parentTextArrow" presStyleLbl="node1" presStyleIdx="0" presStyleCnt="2"/>
      <dgm:spPr/>
    </dgm:pt>
    <dgm:pt modelId="{1AE66C50-16AB-4378-9361-4E9B2E9A554B}" type="pres">
      <dgm:prSet presAssocID="{1F7BEE5F-22C5-45BF-97A1-D608B60AF3E4}" presName="arrow" presStyleLbl="node1" presStyleIdx="1" presStyleCnt="2"/>
      <dgm:spPr/>
    </dgm:pt>
    <dgm:pt modelId="{99756F32-86B3-4E67-904E-C33B75554A0B}" type="pres">
      <dgm:prSet presAssocID="{1F7BEE5F-22C5-45BF-97A1-D608B60AF3E4}" presName="descendantArrow" presStyleCnt="0"/>
      <dgm:spPr/>
    </dgm:pt>
    <dgm:pt modelId="{02DAD60D-13E8-4388-B548-3A38A57B5AA5}" type="pres">
      <dgm:prSet presAssocID="{336CDB3E-606A-4539-B523-3986C1A8ABF8}" presName="childTextArrow" presStyleLbl="fgAccFollowNode1" presStyleIdx="0" presStyleCnt="3">
        <dgm:presLayoutVars>
          <dgm:bulletEnabled val="1"/>
        </dgm:presLayoutVars>
      </dgm:prSet>
      <dgm:spPr/>
    </dgm:pt>
    <dgm:pt modelId="{CE6FC307-22FC-4F54-9852-96E2308E9973}" type="pres">
      <dgm:prSet presAssocID="{68276F76-6CCE-492E-B2AD-6A5132591185}" presName="childTextArrow" presStyleLbl="fgAccFollowNode1" presStyleIdx="1" presStyleCnt="3">
        <dgm:presLayoutVars>
          <dgm:bulletEnabled val="1"/>
        </dgm:presLayoutVars>
      </dgm:prSet>
      <dgm:spPr/>
    </dgm:pt>
    <dgm:pt modelId="{F78BA2A4-B008-45E7-AFB6-556FC25CCD90}" type="pres">
      <dgm:prSet presAssocID="{8B5A96FA-FFD2-4B86-9A4A-15E76ABFCCA3}" presName="childTextArrow" presStyleLbl="fgAccFollowNode1" presStyleIdx="2" presStyleCnt="3">
        <dgm:presLayoutVars>
          <dgm:bulletEnabled val="1"/>
        </dgm:presLayoutVars>
      </dgm:prSet>
      <dgm:spPr/>
    </dgm:pt>
  </dgm:ptLst>
  <dgm:cxnLst>
    <dgm:cxn modelId="{DFF9FA04-8FF2-49E2-9F05-976CAB2DD2F2}" srcId="{1F7BEE5F-22C5-45BF-97A1-D608B60AF3E4}" destId="{68276F76-6CCE-492E-B2AD-6A5132591185}" srcOrd="1" destOrd="0" parTransId="{8C4CD653-62EB-49F5-918B-A0B6699922B3}" sibTransId="{C2E0E63C-2C72-42AE-9FA6-F053BCA048CA}"/>
    <dgm:cxn modelId="{39CAFB0E-DEC5-4A5E-8A51-7B2A9B45D58D}" srcId="{1F7BEE5F-22C5-45BF-97A1-D608B60AF3E4}" destId="{8B5A96FA-FFD2-4B86-9A4A-15E76ABFCCA3}" srcOrd="2" destOrd="0" parTransId="{81BA120E-0054-45F2-9963-AE5113017B3B}" sibTransId="{18BB9852-03E9-412E-859B-CE4E0DE77B16}"/>
    <dgm:cxn modelId="{879ECA29-7588-4453-BD41-1B741CEC3E6D}" type="presOf" srcId="{68276F76-6CCE-492E-B2AD-6A5132591185}" destId="{CE6FC307-22FC-4F54-9852-96E2308E9973}" srcOrd="0" destOrd="0" presId="urn:microsoft.com/office/officeart/2005/8/layout/process4"/>
    <dgm:cxn modelId="{F029BD30-D752-4D4D-A8CF-FB084BA81954}" type="presOf" srcId="{336CDB3E-606A-4539-B523-3986C1A8ABF8}" destId="{02DAD60D-13E8-4388-B548-3A38A57B5AA5}" srcOrd="0" destOrd="0" presId="urn:microsoft.com/office/officeart/2005/8/layout/process4"/>
    <dgm:cxn modelId="{E3F87736-553D-4867-8C12-5480BAA5B112}" type="presOf" srcId="{1F7BEE5F-22C5-45BF-97A1-D608B60AF3E4}" destId="{1AE66C50-16AB-4378-9361-4E9B2E9A554B}" srcOrd="1" destOrd="0" presId="urn:microsoft.com/office/officeart/2005/8/layout/process4"/>
    <dgm:cxn modelId="{23A9585C-2151-433C-815D-DDDCB2756E4B}" type="presOf" srcId="{8B5A96FA-FFD2-4B86-9A4A-15E76ABFCCA3}" destId="{F78BA2A4-B008-45E7-AFB6-556FC25CCD90}" srcOrd="0" destOrd="0" presId="urn:microsoft.com/office/officeart/2005/8/layout/process4"/>
    <dgm:cxn modelId="{FE35C07C-CC5A-4E0D-97D1-9867872AD92E}" type="presOf" srcId="{1F7BEE5F-22C5-45BF-97A1-D608B60AF3E4}" destId="{EAE64153-15FD-40EE-A293-BD4A86015916}" srcOrd="0" destOrd="0" presId="urn:microsoft.com/office/officeart/2005/8/layout/process4"/>
    <dgm:cxn modelId="{844D8084-D879-4D3F-82B4-ED3576FCACC1}" srcId="{1F7BEE5F-22C5-45BF-97A1-D608B60AF3E4}" destId="{336CDB3E-606A-4539-B523-3986C1A8ABF8}" srcOrd="0" destOrd="0" parTransId="{DD5F569A-B16F-4763-8CF6-89F201C46F23}" sibTransId="{CB709E0D-2210-401E-9299-685DF38334C5}"/>
    <dgm:cxn modelId="{B548CFAF-562D-43F7-807E-48A158A8F077}" srcId="{FFCB03A1-F7EE-49D1-A081-903F070DDC98}" destId="{1F7BEE5F-22C5-45BF-97A1-D608B60AF3E4}" srcOrd="0" destOrd="0" parTransId="{A20B7F65-A097-40ED-8BF2-6F0C4D6F2BE5}" sibTransId="{F54617E2-7510-4394-A941-64754968A575}"/>
    <dgm:cxn modelId="{4BD841B8-19CE-48B0-9EE1-1ECB4EB958C3}" type="presOf" srcId="{DEB971C6-48C7-4B2D-96C8-3ABCD20FC310}" destId="{05B42D3A-10F3-426C-8584-250A8FAD76B7}" srcOrd="0" destOrd="0" presId="urn:microsoft.com/office/officeart/2005/8/layout/process4"/>
    <dgm:cxn modelId="{356D89C2-B84F-4B75-BAA6-6B034BA8014D}" srcId="{FFCB03A1-F7EE-49D1-A081-903F070DDC98}" destId="{DEB971C6-48C7-4B2D-96C8-3ABCD20FC310}" srcOrd="1" destOrd="0" parTransId="{C026DAAD-9110-4689-88EC-EC60C859EE51}" sibTransId="{E82E4421-FC5A-438A-859B-9176E89B2EF1}"/>
    <dgm:cxn modelId="{D0685DEE-2168-410D-ADEE-6154C01EC917}" type="presOf" srcId="{FFCB03A1-F7EE-49D1-A081-903F070DDC98}" destId="{27C53968-9CB4-4A34-AE59-A7AFE300BC00}" srcOrd="0" destOrd="0" presId="urn:microsoft.com/office/officeart/2005/8/layout/process4"/>
    <dgm:cxn modelId="{AF010E1F-B34F-4C1A-BAAB-F8436CC0E5EA}" type="presParOf" srcId="{27C53968-9CB4-4A34-AE59-A7AFE300BC00}" destId="{D415E43C-FBBD-4BD0-8B7C-DD3528ACDFDA}" srcOrd="0" destOrd="0" presId="urn:microsoft.com/office/officeart/2005/8/layout/process4"/>
    <dgm:cxn modelId="{A3416A52-B7CE-4C42-B222-321E8DA7CF81}" type="presParOf" srcId="{D415E43C-FBBD-4BD0-8B7C-DD3528ACDFDA}" destId="{05B42D3A-10F3-426C-8584-250A8FAD76B7}" srcOrd="0" destOrd="0" presId="urn:microsoft.com/office/officeart/2005/8/layout/process4"/>
    <dgm:cxn modelId="{B6BC9579-C59B-46CB-8538-54861002028A}" type="presParOf" srcId="{27C53968-9CB4-4A34-AE59-A7AFE300BC00}" destId="{BAA33142-25BD-4F9C-AB88-D73A23E1FAB3}" srcOrd="1" destOrd="0" presId="urn:microsoft.com/office/officeart/2005/8/layout/process4"/>
    <dgm:cxn modelId="{12A17020-CF39-4864-8403-CEB50F927267}" type="presParOf" srcId="{27C53968-9CB4-4A34-AE59-A7AFE300BC00}" destId="{A9799A11-BB20-4F7E-9639-9E236B4215D0}" srcOrd="2" destOrd="0" presId="urn:microsoft.com/office/officeart/2005/8/layout/process4"/>
    <dgm:cxn modelId="{9657F6ED-2E90-439B-BEC5-E4F91ACB552F}" type="presParOf" srcId="{A9799A11-BB20-4F7E-9639-9E236B4215D0}" destId="{EAE64153-15FD-40EE-A293-BD4A86015916}" srcOrd="0" destOrd="0" presId="urn:microsoft.com/office/officeart/2005/8/layout/process4"/>
    <dgm:cxn modelId="{3CF7459D-DB30-45A4-8878-B883DF3F73AF}" type="presParOf" srcId="{A9799A11-BB20-4F7E-9639-9E236B4215D0}" destId="{1AE66C50-16AB-4378-9361-4E9B2E9A554B}" srcOrd="1" destOrd="0" presId="urn:microsoft.com/office/officeart/2005/8/layout/process4"/>
    <dgm:cxn modelId="{D20F9368-3AA6-4CFE-8F2B-B0948C86FC71}" type="presParOf" srcId="{A9799A11-BB20-4F7E-9639-9E236B4215D0}" destId="{99756F32-86B3-4E67-904E-C33B75554A0B}" srcOrd="2" destOrd="0" presId="urn:microsoft.com/office/officeart/2005/8/layout/process4"/>
    <dgm:cxn modelId="{7C7411F0-8055-4544-8CA4-E0C3AE57C9ED}" type="presParOf" srcId="{99756F32-86B3-4E67-904E-C33B75554A0B}" destId="{02DAD60D-13E8-4388-B548-3A38A57B5AA5}" srcOrd="0" destOrd="0" presId="urn:microsoft.com/office/officeart/2005/8/layout/process4"/>
    <dgm:cxn modelId="{E611CC92-3AB8-445A-941D-A6D039ADAD26}" type="presParOf" srcId="{99756F32-86B3-4E67-904E-C33B75554A0B}" destId="{CE6FC307-22FC-4F54-9852-96E2308E9973}" srcOrd="1" destOrd="0" presId="urn:microsoft.com/office/officeart/2005/8/layout/process4"/>
    <dgm:cxn modelId="{BF04D324-BB66-4D3C-B683-57EBC70FE0FF}" type="presParOf" srcId="{99756F32-86B3-4E67-904E-C33B75554A0B}" destId="{F78BA2A4-B008-45E7-AFB6-556FC25CCD90}"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7A34DC-ED6C-4476-8CFF-7B99C5AA408F}" type="doc">
      <dgm:prSet loTypeId="urn:microsoft.com/office/officeart/2016/7/layout/VerticalHollowActionList" loCatId="List" qsTypeId="urn:microsoft.com/office/officeart/2005/8/quickstyle/simple4" qsCatId="simple" csTypeId="urn:microsoft.com/office/officeart/2005/8/colors/colorful1" csCatId="colorful"/>
      <dgm:spPr/>
      <dgm:t>
        <a:bodyPr/>
        <a:lstStyle/>
        <a:p>
          <a:endParaRPr lang="en-US"/>
        </a:p>
      </dgm:t>
    </dgm:pt>
    <dgm:pt modelId="{95F28DB3-04D6-41B4-B9A8-ECCEDD3596A8}">
      <dgm:prSet/>
      <dgm:spPr/>
      <dgm:t>
        <a:bodyPr/>
        <a:lstStyle/>
        <a:p>
          <a:r>
            <a:rPr lang="en-US"/>
            <a:t>Protect</a:t>
          </a:r>
        </a:p>
      </dgm:t>
    </dgm:pt>
    <dgm:pt modelId="{B0AF3913-0294-47BA-81CD-C57E7A5C19A8}" type="parTrans" cxnId="{6DB5A93B-8FB2-4224-B4F8-F297CE85C8A8}">
      <dgm:prSet/>
      <dgm:spPr/>
      <dgm:t>
        <a:bodyPr/>
        <a:lstStyle/>
        <a:p>
          <a:endParaRPr lang="en-US"/>
        </a:p>
      </dgm:t>
    </dgm:pt>
    <dgm:pt modelId="{0A2562AD-2BB2-448F-801D-181AE4064994}" type="sibTrans" cxnId="{6DB5A93B-8FB2-4224-B4F8-F297CE85C8A8}">
      <dgm:prSet/>
      <dgm:spPr/>
      <dgm:t>
        <a:bodyPr/>
        <a:lstStyle/>
        <a:p>
          <a:endParaRPr lang="en-US"/>
        </a:p>
      </dgm:t>
    </dgm:pt>
    <dgm:pt modelId="{DDD26E09-45CF-4DC5-A153-E2FA05A6342B}">
      <dgm:prSet/>
      <dgm:spPr/>
      <dgm:t>
        <a:bodyPr/>
        <a:lstStyle/>
        <a:p>
          <a:r>
            <a:rPr lang="en-US"/>
            <a:t>Protect from penalties for violating the law</a:t>
          </a:r>
        </a:p>
      </dgm:t>
    </dgm:pt>
    <dgm:pt modelId="{4EF7AEE9-9845-47E1-8FC4-DE468A912FC5}" type="parTrans" cxnId="{F0ADD4A9-AEA7-49A2-80D2-219466C5575A}">
      <dgm:prSet/>
      <dgm:spPr/>
      <dgm:t>
        <a:bodyPr/>
        <a:lstStyle/>
        <a:p>
          <a:endParaRPr lang="en-US"/>
        </a:p>
      </dgm:t>
    </dgm:pt>
    <dgm:pt modelId="{B9FABE29-4A55-42D5-A5BC-F54B374AD9DD}" type="sibTrans" cxnId="{F0ADD4A9-AEA7-49A2-80D2-219466C5575A}">
      <dgm:prSet/>
      <dgm:spPr/>
      <dgm:t>
        <a:bodyPr/>
        <a:lstStyle/>
        <a:p>
          <a:endParaRPr lang="en-US"/>
        </a:p>
      </dgm:t>
    </dgm:pt>
    <dgm:pt modelId="{ED1E96F1-FFB6-494F-93C5-843D635033AE}">
      <dgm:prSet/>
      <dgm:spPr/>
      <dgm:t>
        <a:bodyPr/>
        <a:lstStyle/>
        <a:p>
          <a:r>
            <a:rPr lang="en-US"/>
            <a:t>Protect</a:t>
          </a:r>
        </a:p>
      </dgm:t>
    </dgm:pt>
    <dgm:pt modelId="{CE8B1497-947A-4343-8562-D8CB2411771F}" type="parTrans" cxnId="{DE6D7FDB-659C-4C46-B03A-3691F47827EF}">
      <dgm:prSet/>
      <dgm:spPr/>
      <dgm:t>
        <a:bodyPr/>
        <a:lstStyle/>
        <a:p>
          <a:endParaRPr lang="en-US"/>
        </a:p>
      </dgm:t>
    </dgm:pt>
    <dgm:pt modelId="{F8A420BA-E2E1-4852-BE55-58B7B3FCCC7E}" type="sibTrans" cxnId="{DE6D7FDB-659C-4C46-B03A-3691F47827EF}">
      <dgm:prSet/>
      <dgm:spPr/>
      <dgm:t>
        <a:bodyPr/>
        <a:lstStyle/>
        <a:p>
          <a:endParaRPr lang="en-US"/>
        </a:p>
      </dgm:t>
    </dgm:pt>
    <dgm:pt modelId="{35863D06-A3FB-4150-852F-5DF3DF3A774E}">
      <dgm:prSet/>
      <dgm:spPr/>
      <dgm:t>
        <a:bodyPr/>
        <a:lstStyle/>
        <a:p>
          <a:r>
            <a:rPr lang="en-US"/>
            <a:t>Protect from penalties for violating college policies</a:t>
          </a:r>
        </a:p>
      </dgm:t>
    </dgm:pt>
    <dgm:pt modelId="{6923689D-077D-4864-86A0-DA57211B0988}" type="parTrans" cxnId="{70EC5F70-70EE-45D0-B797-F31165D0D67C}">
      <dgm:prSet/>
      <dgm:spPr/>
      <dgm:t>
        <a:bodyPr/>
        <a:lstStyle/>
        <a:p>
          <a:endParaRPr lang="en-US"/>
        </a:p>
      </dgm:t>
    </dgm:pt>
    <dgm:pt modelId="{DCB179B0-1D2E-4301-9BAE-12B6E30BC45A}" type="sibTrans" cxnId="{70EC5F70-70EE-45D0-B797-F31165D0D67C}">
      <dgm:prSet/>
      <dgm:spPr/>
      <dgm:t>
        <a:bodyPr/>
        <a:lstStyle/>
        <a:p>
          <a:endParaRPr lang="en-US"/>
        </a:p>
      </dgm:t>
    </dgm:pt>
    <dgm:pt modelId="{EB10DD38-3A32-47C7-B366-133B3A227177}">
      <dgm:prSet/>
      <dgm:spPr/>
      <dgm:t>
        <a:bodyPr/>
        <a:lstStyle/>
        <a:p>
          <a:r>
            <a:rPr lang="en-US"/>
            <a:t>Allow</a:t>
          </a:r>
        </a:p>
      </dgm:t>
    </dgm:pt>
    <dgm:pt modelId="{DF9A367C-9091-495B-B0EC-6EA17C8DBEDF}" type="parTrans" cxnId="{EFEFFF07-F848-40A1-A536-2D5786597E68}">
      <dgm:prSet/>
      <dgm:spPr/>
      <dgm:t>
        <a:bodyPr/>
        <a:lstStyle/>
        <a:p>
          <a:endParaRPr lang="en-US"/>
        </a:p>
      </dgm:t>
    </dgm:pt>
    <dgm:pt modelId="{C0312F87-1FEB-413D-BFCC-9E916D187FA7}" type="sibTrans" cxnId="{EFEFFF07-F848-40A1-A536-2D5786597E68}">
      <dgm:prSet/>
      <dgm:spPr/>
      <dgm:t>
        <a:bodyPr/>
        <a:lstStyle/>
        <a:p>
          <a:endParaRPr lang="en-US"/>
        </a:p>
      </dgm:t>
    </dgm:pt>
    <dgm:pt modelId="{A84D8DC3-C8BD-4B1B-A1F7-1126AC39D89F}">
      <dgm:prSet/>
      <dgm:spPr/>
      <dgm:t>
        <a:bodyPr/>
        <a:lstStyle/>
        <a:p>
          <a:r>
            <a:rPr lang="en-US"/>
            <a:t>Allow abusive behavior toward students or colleagues</a:t>
          </a:r>
        </a:p>
      </dgm:t>
    </dgm:pt>
    <dgm:pt modelId="{1ECE8A2A-FD9B-4A8F-B0E0-65F5A52A498B}" type="parTrans" cxnId="{30D2E0ED-F8E8-4635-A4B6-E4FAB4E436BA}">
      <dgm:prSet/>
      <dgm:spPr/>
      <dgm:t>
        <a:bodyPr/>
        <a:lstStyle/>
        <a:p>
          <a:endParaRPr lang="en-US"/>
        </a:p>
      </dgm:t>
    </dgm:pt>
    <dgm:pt modelId="{03C218A7-6C96-4C7D-B1E0-C41A40F6BBCC}" type="sibTrans" cxnId="{30D2E0ED-F8E8-4635-A4B6-E4FAB4E436BA}">
      <dgm:prSet/>
      <dgm:spPr/>
      <dgm:t>
        <a:bodyPr/>
        <a:lstStyle/>
        <a:p>
          <a:endParaRPr lang="en-US"/>
        </a:p>
      </dgm:t>
    </dgm:pt>
    <dgm:pt modelId="{A62037D1-15EA-43E7-9696-029D1200E50B}">
      <dgm:prSet/>
      <dgm:spPr/>
      <dgm:t>
        <a:bodyPr/>
        <a:lstStyle/>
        <a:p>
          <a:r>
            <a:rPr lang="en-US"/>
            <a:t>Exempt</a:t>
          </a:r>
        </a:p>
      </dgm:t>
    </dgm:pt>
    <dgm:pt modelId="{F596D102-FDB8-44D8-95BA-7F57DB72E0E4}" type="parTrans" cxnId="{EED78CD4-0879-42DA-B7FD-0DD0CDC7731E}">
      <dgm:prSet/>
      <dgm:spPr/>
      <dgm:t>
        <a:bodyPr/>
        <a:lstStyle/>
        <a:p>
          <a:endParaRPr lang="en-US"/>
        </a:p>
      </dgm:t>
    </dgm:pt>
    <dgm:pt modelId="{2B556594-5C56-4F90-A5AB-CE74BAC2AB07}" type="sibTrans" cxnId="{EED78CD4-0879-42DA-B7FD-0DD0CDC7731E}">
      <dgm:prSet/>
      <dgm:spPr/>
      <dgm:t>
        <a:bodyPr/>
        <a:lstStyle/>
        <a:p>
          <a:endParaRPr lang="en-US"/>
        </a:p>
      </dgm:t>
    </dgm:pt>
    <dgm:pt modelId="{3551698D-4412-4D7C-9701-B829231644FE}">
      <dgm:prSet/>
      <dgm:spPr/>
      <dgm:t>
        <a:bodyPr/>
        <a:lstStyle/>
        <a:p>
          <a:r>
            <a:rPr lang="en-US"/>
            <a:t>Exempt faculty from the obligation to collaborate with colleagues, follow departmental policies or agreed-upon course outlines, or general accountability to the other faculty in their discipline or institution</a:t>
          </a:r>
        </a:p>
      </dgm:t>
    </dgm:pt>
    <dgm:pt modelId="{50784611-51E6-440A-8251-4A17382487AF}" type="parTrans" cxnId="{97B453A0-CE97-4D4E-A7F7-5655DB1B9579}">
      <dgm:prSet/>
      <dgm:spPr/>
      <dgm:t>
        <a:bodyPr/>
        <a:lstStyle/>
        <a:p>
          <a:endParaRPr lang="en-US"/>
        </a:p>
      </dgm:t>
    </dgm:pt>
    <dgm:pt modelId="{75E5FBF9-9491-4DC3-A8E8-5D48BC1C9533}" type="sibTrans" cxnId="{97B453A0-CE97-4D4E-A7F7-5655DB1B9579}">
      <dgm:prSet/>
      <dgm:spPr/>
      <dgm:t>
        <a:bodyPr/>
        <a:lstStyle/>
        <a:p>
          <a:endParaRPr lang="en-US"/>
        </a:p>
      </dgm:t>
    </dgm:pt>
    <dgm:pt modelId="{948500B8-E85E-4881-A022-78D4C1CBC680}">
      <dgm:prSet/>
      <dgm:spPr/>
      <dgm:t>
        <a:bodyPr/>
        <a:lstStyle/>
        <a:p>
          <a:r>
            <a:rPr lang="en-US"/>
            <a:t>Allow</a:t>
          </a:r>
        </a:p>
      </dgm:t>
    </dgm:pt>
    <dgm:pt modelId="{654B8F5B-4DDB-444F-982F-7138CB98C58B}" type="parTrans" cxnId="{C2FCB512-3EAD-4893-93C7-DC9F6D7E0073}">
      <dgm:prSet/>
      <dgm:spPr/>
      <dgm:t>
        <a:bodyPr/>
        <a:lstStyle/>
        <a:p>
          <a:endParaRPr lang="en-US"/>
        </a:p>
      </dgm:t>
    </dgm:pt>
    <dgm:pt modelId="{5631ED96-2B79-4EA0-B0CF-F9BDAB8187C1}" type="sibTrans" cxnId="{C2FCB512-3EAD-4893-93C7-DC9F6D7E0073}">
      <dgm:prSet/>
      <dgm:spPr/>
      <dgm:t>
        <a:bodyPr/>
        <a:lstStyle/>
        <a:p>
          <a:endParaRPr lang="en-US"/>
        </a:p>
      </dgm:t>
    </dgm:pt>
    <dgm:pt modelId="{89A4790E-5EA0-4DE2-9298-456852A2A089}">
      <dgm:prSet/>
      <dgm:spPr/>
      <dgm:t>
        <a:bodyPr/>
        <a:lstStyle/>
        <a:p>
          <a:r>
            <a:rPr lang="en-US"/>
            <a:t>Allow arbitrary or punitive grading practices</a:t>
          </a:r>
        </a:p>
      </dgm:t>
    </dgm:pt>
    <dgm:pt modelId="{D5433785-33D1-493B-A801-55E881C7F5A7}" type="parTrans" cxnId="{BC06BA8B-EA6F-49C6-AD42-38BA790B38ED}">
      <dgm:prSet/>
      <dgm:spPr/>
      <dgm:t>
        <a:bodyPr/>
        <a:lstStyle/>
        <a:p>
          <a:endParaRPr lang="en-US"/>
        </a:p>
      </dgm:t>
    </dgm:pt>
    <dgm:pt modelId="{F1B19A79-DBD8-41B5-A4A9-0C30BBC059E8}" type="sibTrans" cxnId="{BC06BA8B-EA6F-49C6-AD42-38BA790B38ED}">
      <dgm:prSet/>
      <dgm:spPr/>
      <dgm:t>
        <a:bodyPr/>
        <a:lstStyle/>
        <a:p>
          <a:endParaRPr lang="en-US"/>
        </a:p>
      </dgm:t>
    </dgm:pt>
    <dgm:pt modelId="{14225C81-DAF1-498C-A0C8-391AAAC40F66}">
      <dgm:prSet/>
      <dgm:spPr/>
      <dgm:t>
        <a:bodyPr/>
        <a:lstStyle/>
        <a:p>
          <a:r>
            <a:rPr lang="en-US"/>
            <a:t>Allow</a:t>
          </a:r>
        </a:p>
      </dgm:t>
    </dgm:pt>
    <dgm:pt modelId="{4FDBA44E-0D83-45CE-814D-8539AFDE5919}" type="parTrans" cxnId="{8F0C7816-10F9-4DE0-8864-B8A81B69FA76}">
      <dgm:prSet/>
      <dgm:spPr/>
      <dgm:t>
        <a:bodyPr/>
        <a:lstStyle/>
        <a:p>
          <a:endParaRPr lang="en-US"/>
        </a:p>
      </dgm:t>
    </dgm:pt>
    <dgm:pt modelId="{FB5F5511-F7CC-49D4-8F30-880DDF7AC7EF}" type="sibTrans" cxnId="{8F0C7816-10F9-4DE0-8864-B8A81B69FA76}">
      <dgm:prSet/>
      <dgm:spPr/>
      <dgm:t>
        <a:bodyPr/>
        <a:lstStyle/>
        <a:p>
          <a:endParaRPr lang="en-US"/>
        </a:p>
      </dgm:t>
    </dgm:pt>
    <dgm:pt modelId="{EEE05C81-9A9E-44D5-A75C-732A8B1F9577}">
      <dgm:prSet/>
      <dgm:spPr/>
      <dgm:t>
        <a:bodyPr/>
        <a:lstStyle/>
        <a:p>
          <a:r>
            <a:rPr lang="en-US"/>
            <a:t>Allow public statements of certain kinds (Garscetti case (2006) – Speech by a public official is only protected if it is engaged in as a private citizen, not if it is expressed as part of the official’s public duties)</a:t>
          </a:r>
        </a:p>
      </dgm:t>
    </dgm:pt>
    <dgm:pt modelId="{83418FA1-BF49-4A2C-8DE8-694008704EAB}" type="parTrans" cxnId="{FED9F3C8-ABCC-41C1-839C-E39120456058}">
      <dgm:prSet/>
      <dgm:spPr/>
      <dgm:t>
        <a:bodyPr/>
        <a:lstStyle/>
        <a:p>
          <a:endParaRPr lang="en-US"/>
        </a:p>
      </dgm:t>
    </dgm:pt>
    <dgm:pt modelId="{4EFA4A4F-7CBD-4FE9-8CF8-2E5649B6BCF5}" type="sibTrans" cxnId="{FED9F3C8-ABCC-41C1-839C-E39120456058}">
      <dgm:prSet/>
      <dgm:spPr/>
      <dgm:t>
        <a:bodyPr/>
        <a:lstStyle/>
        <a:p>
          <a:endParaRPr lang="en-US"/>
        </a:p>
      </dgm:t>
    </dgm:pt>
    <dgm:pt modelId="{B2DD72CE-DF77-4F5C-9101-3B03FFEF9AE4}" type="pres">
      <dgm:prSet presAssocID="{847A34DC-ED6C-4476-8CFF-7B99C5AA408F}" presName="Name0" presStyleCnt="0">
        <dgm:presLayoutVars>
          <dgm:dir/>
          <dgm:animLvl val="lvl"/>
          <dgm:resizeHandles val="exact"/>
        </dgm:presLayoutVars>
      </dgm:prSet>
      <dgm:spPr/>
    </dgm:pt>
    <dgm:pt modelId="{B46828C9-823B-4C8A-A64C-C8E746C0C16E}" type="pres">
      <dgm:prSet presAssocID="{95F28DB3-04D6-41B4-B9A8-ECCEDD3596A8}" presName="linNode" presStyleCnt="0"/>
      <dgm:spPr/>
    </dgm:pt>
    <dgm:pt modelId="{0C27EFF0-B910-4BFA-955E-A0FBFFDC543A}" type="pres">
      <dgm:prSet presAssocID="{95F28DB3-04D6-41B4-B9A8-ECCEDD3596A8}" presName="parentText" presStyleLbl="solidFgAcc1" presStyleIdx="0" presStyleCnt="6">
        <dgm:presLayoutVars>
          <dgm:chMax val="1"/>
          <dgm:bulletEnabled/>
        </dgm:presLayoutVars>
      </dgm:prSet>
      <dgm:spPr/>
    </dgm:pt>
    <dgm:pt modelId="{77795A95-9788-4D4A-B07B-05FD99FAC14A}" type="pres">
      <dgm:prSet presAssocID="{95F28DB3-04D6-41B4-B9A8-ECCEDD3596A8}" presName="descendantText" presStyleLbl="alignNode1" presStyleIdx="0" presStyleCnt="6">
        <dgm:presLayoutVars>
          <dgm:bulletEnabled/>
        </dgm:presLayoutVars>
      </dgm:prSet>
      <dgm:spPr/>
    </dgm:pt>
    <dgm:pt modelId="{D4A3E0C8-CA46-463C-9F80-543C850B96AC}" type="pres">
      <dgm:prSet presAssocID="{0A2562AD-2BB2-448F-801D-181AE4064994}" presName="sp" presStyleCnt="0"/>
      <dgm:spPr/>
    </dgm:pt>
    <dgm:pt modelId="{AC34222F-D63C-4CF5-8B1B-98D4771F5A2A}" type="pres">
      <dgm:prSet presAssocID="{ED1E96F1-FFB6-494F-93C5-843D635033AE}" presName="linNode" presStyleCnt="0"/>
      <dgm:spPr/>
    </dgm:pt>
    <dgm:pt modelId="{5A4B23BE-7B3E-4146-B655-888ABF038850}" type="pres">
      <dgm:prSet presAssocID="{ED1E96F1-FFB6-494F-93C5-843D635033AE}" presName="parentText" presStyleLbl="solidFgAcc1" presStyleIdx="1" presStyleCnt="6">
        <dgm:presLayoutVars>
          <dgm:chMax val="1"/>
          <dgm:bulletEnabled/>
        </dgm:presLayoutVars>
      </dgm:prSet>
      <dgm:spPr/>
    </dgm:pt>
    <dgm:pt modelId="{29C7612B-8D8A-4F8C-9798-AAE7B376794B}" type="pres">
      <dgm:prSet presAssocID="{ED1E96F1-FFB6-494F-93C5-843D635033AE}" presName="descendantText" presStyleLbl="alignNode1" presStyleIdx="1" presStyleCnt="6">
        <dgm:presLayoutVars>
          <dgm:bulletEnabled/>
        </dgm:presLayoutVars>
      </dgm:prSet>
      <dgm:spPr/>
    </dgm:pt>
    <dgm:pt modelId="{26CEF07D-84EE-47F7-BAE7-BCC62AF739F2}" type="pres">
      <dgm:prSet presAssocID="{F8A420BA-E2E1-4852-BE55-58B7B3FCCC7E}" presName="sp" presStyleCnt="0"/>
      <dgm:spPr/>
    </dgm:pt>
    <dgm:pt modelId="{B650F34A-F9A1-42A6-A35E-B2C7AD68B656}" type="pres">
      <dgm:prSet presAssocID="{EB10DD38-3A32-47C7-B366-133B3A227177}" presName="linNode" presStyleCnt="0"/>
      <dgm:spPr/>
    </dgm:pt>
    <dgm:pt modelId="{38CFEF4E-63B3-4369-B630-75B2CECADDC0}" type="pres">
      <dgm:prSet presAssocID="{EB10DD38-3A32-47C7-B366-133B3A227177}" presName="parentText" presStyleLbl="solidFgAcc1" presStyleIdx="2" presStyleCnt="6">
        <dgm:presLayoutVars>
          <dgm:chMax val="1"/>
          <dgm:bulletEnabled/>
        </dgm:presLayoutVars>
      </dgm:prSet>
      <dgm:spPr/>
    </dgm:pt>
    <dgm:pt modelId="{0EDC47CF-D43C-4FF3-83F8-5A025FF00615}" type="pres">
      <dgm:prSet presAssocID="{EB10DD38-3A32-47C7-B366-133B3A227177}" presName="descendantText" presStyleLbl="alignNode1" presStyleIdx="2" presStyleCnt="6">
        <dgm:presLayoutVars>
          <dgm:bulletEnabled/>
        </dgm:presLayoutVars>
      </dgm:prSet>
      <dgm:spPr/>
    </dgm:pt>
    <dgm:pt modelId="{F0746819-2978-41C0-9F41-0CB91BDBE30A}" type="pres">
      <dgm:prSet presAssocID="{C0312F87-1FEB-413D-BFCC-9E916D187FA7}" presName="sp" presStyleCnt="0"/>
      <dgm:spPr/>
    </dgm:pt>
    <dgm:pt modelId="{5E592EB1-2415-4795-8343-551DB033372F}" type="pres">
      <dgm:prSet presAssocID="{A62037D1-15EA-43E7-9696-029D1200E50B}" presName="linNode" presStyleCnt="0"/>
      <dgm:spPr/>
    </dgm:pt>
    <dgm:pt modelId="{C2EDC8B2-69F7-4592-874E-6602DA54AF87}" type="pres">
      <dgm:prSet presAssocID="{A62037D1-15EA-43E7-9696-029D1200E50B}" presName="parentText" presStyleLbl="solidFgAcc1" presStyleIdx="3" presStyleCnt="6">
        <dgm:presLayoutVars>
          <dgm:chMax val="1"/>
          <dgm:bulletEnabled/>
        </dgm:presLayoutVars>
      </dgm:prSet>
      <dgm:spPr/>
    </dgm:pt>
    <dgm:pt modelId="{C63A0175-0401-46EE-9D10-144C61E7235A}" type="pres">
      <dgm:prSet presAssocID="{A62037D1-15EA-43E7-9696-029D1200E50B}" presName="descendantText" presStyleLbl="alignNode1" presStyleIdx="3" presStyleCnt="6">
        <dgm:presLayoutVars>
          <dgm:bulletEnabled/>
        </dgm:presLayoutVars>
      </dgm:prSet>
      <dgm:spPr/>
    </dgm:pt>
    <dgm:pt modelId="{342812A8-242F-435A-AC07-6FD280149052}" type="pres">
      <dgm:prSet presAssocID="{2B556594-5C56-4F90-A5AB-CE74BAC2AB07}" presName="sp" presStyleCnt="0"/>
      <dgm:spPr/>
    </dgm:pt>
    <dgm:pt modelId="{5CD0E60A-800F-47E4-B7FD-388EBA7E6A18}" type="pres">
      <dgm:prSet presAssocID="{948500B8-E85E-4881-A022-78D4C1CBC680}" presName="linNode" presStyleCnt="0"/>
      <dgm:spPr/>
    </dgm:pt>
    <dgm:pt modelId="{702DDD7B-5319-4C36-8FEA-50648864C271}" type="pres">
      <dgm:prSet presAssocID="{948500B8-E85E-4881-A022-78D4C1CBC680}" presName="parentText" presStyleLbl="solidFgAcc1" presStyleIdx="4" presStyleCnt="6">
        <dgm:presLayoutVars>
          <dgm:chMax val="1"/>
          <dgm:bulletEnabled/>
        </dgm:presLayoutVars>
      </dgm:prSet>
      <dgm:spPr/>
    </dgm:pt>
    <dgm:pt modelId="{F201CF95-CBA6-458F-8EEB-9731EBFBD227}" type="pres">
      <dgm:prSet presAssocID="{948500B8-E85E-4881-A022-78D4C1CBC680}" presName="descendantText" presStyleLbl="alignNode1" presStyleIdx="4" presStyleCnt="6">
        <dgm:presLayoutVars>
          <dgm:bulletEnabled/>
        </dgm:presLayoutVars>
      </dgm:prSet>
      <dgm:spPr/>
    </dgm:pt>
    <dgm:pt modelId="{4A9277A2-BCE8-4976-A9BE-2BC135A16D07}" type="pres">
      <dgm:prSet presAssocID="{5631ED96-2B79-4EA0-B0CF-F9BDAB8187C1}" presName="sp" presStyleCnt="0"/>
      <dgm:spPr/>
    </dgm:pt>
    <dgm:pt modelId="{6F6BE000-ECEB-40F6-8168-8360E9923EA3}" type="pres">
      <dgm:prSet presAssocID="{14225C81-DAF1-498C-A0C8-391AAAC40F66}" presName="linNode" presStyleCnt="0"/>
      <dgm:spPr/>
    </dgm:pt>
    <dgm:pt modelId="{ADADB547-89A9-42DD-AE9A-B6BAFC0FA583}" type="pres">
      <dgm:prSet presAssocID="{14225C81-DAF1-498C-A0C8-391AAAC40F66}" presName="parentText" presStyleLbl="solidFgAcc1" presStyleIdx="5" presStyleCnt="6">
        <dgm:presLayoutVars>
          <dgm:chMax val="1"/>
          <dgm:bulletEnabled/>
        </dgm:presLayoutVars>
      </dgm:prSet>
      <dgm:spPr/>
    </dgm:pt>
    <dgm:pt modelId="{6FB95064-9E1B-4B13-AC75-59EBF461E1C4}" type="pres">
      <dgm:prSet presAssocID="{14225C81-DAF1-498C-A0C8-391AAAC40F66}" presName="descendantText" presStyleLbl="alignNode1" presStyleIdx="5" presStyleCnt="6">
        <dgm:presLayoutVars>
          <dgm:bulletEnabled/>
        </dgm:presLayoutVars>
      </dgm:prSet>
      <dgm:spPr/>
    </dgm:pt>
  </dgm:ptLst>
  <dgm:cxnLst>
    <dgm:cxn modelId="{EFEFFF07-F848-40A1-A536-2D5786597E68}" srcId="{847A34DC-ED6C-4476-8CFF-7B99C5AA408F}" destId="{EB10DD38-3A32-47C7-B366-133B3A227177}" srcOrd="2" destOrd="0" parTransId="{DF9A367C-9091-495B-B0EC-6EA17C8DBEDF}" sibTransId="{C0312F87-1FEB-413D-BFCC-9E916D187FA7}"/>
    <dgm:cxn modelId="{3B2AF909-76CA-4839-BE48-5D7A2033254D}" type="presOf" srcId="{A62037D1-15EA-43E7-9696-029D1200E50B}" destId="{C2EDC8B2-69F7-4592-874E-6602DA54AF87}" srcOrd="0" destOrd="0" presId="urn:microsoft.com/office/officeart/2016/7/layout/VerticalHollowActionList"/>
    <dgm:cxn modelId="{C2FCB512-3EAD-4893-93C7-DC9F6D7E0073}" srcId="{847A34DC-ED6C-4476-8CFF-7B99C5AA408F}" destId="{948500B8-E85E-4881-A022-78D4C1CBC680}" srcOrd="4" destOrd="0" parTransId="{654B8F5B-4DDB-444F-982F-7138CB98C58B}" sibTransId="{5631ED96-2B79-4EA0-B0CF-F9BDAB8187C1}"/>
    <dgm:cxn modelId="{8F0C7816-10F9-4DE0-8864-B8A81B69FA76}" srcId="{847A34DC-ED6C-4476-8CFF-7B99C5AA408F}" destId="{14225C81-DAF1-498C-A0C8-391AAAC40F66}" srcOrd="5" destOrd="0" parTransId="{4FDBA44E-0D83-45CE-814D-8539AFDE5919}" sibTransId="{FB5F5511-F7CC-49D4-8F30-880DDF7AC7EF}"/>
    <dgm:cxn modelId="{E187EC18-662B-49C1-97DB-C48B1A571554}" type="presOf" srcId="{35863D06-A3FB-4150-852F-5DF3DF3A774E}" destId="{29C7612B-8D8A-4F8C-9798-AAE7B376794B}" srcOrd="0" destOrd="0" presId="urn:microsoft.com/office/officeart/2016/7/layout/VerticalHollowActionList"/>
    <dgm:cxn modelId="{01A8AF1E-AB85-4C30-9839-6179E3BCBEC1}" type="presOf" srcId="{948500B8-E85E-4881-A022-78D4C1CBC680}" destId="{702DDD7B-5319-4C36-8FEA-50648864C271}" srcOrd="0" destOrd="0" presId="urn:microsoft.com/office/officeart/2016/7/layout/VerticalHollowActionList"/>
    <dgm:cxn modelId="{F8AA5933-3518-46E6-B5F5-3815CDAB4F68}" type="presOf" srcId="{DDD26E09-45CF-4DC5-A153-E2FA05A6342B}" destId="{77795A95-9788-4D4A-B07B-05FD99FAC14A}" srcOrd="0" destOrd="0" presId="urn:microsoft.com/office/officeart/2016/7/layout/VerticalHollowActionList"/>
    <dgm:cxn modelId="{6DB5A93B-8FB2-4224-B4F8-F297CE85C8A8}" srcId="{847A34DC-ED6C-4476-8CFF-7B99C5AA408F}" destId="{95F28DB3-04D6-41B4-B9A8-ECCEDD3596A8}" srcOrd="0" destOrd="0" parTransId="{B0AF3913-0294-47BA-81CD-C57E7A5C19A8}" sibTransId="{0A2562AD-2BB2-448F-801D-181AE4064994}"/>
    <dgm:cxn modelId="{434AE33E-B37F-42B1-9A95-0E204B401D52}" type="presOf" srcId="{EB10DD38-3A32-47C7-B366-133B3A227177}" destId="{38CFEF4E-63B3-4369-B630-75B2CECADDC0}" srcOrd="0" destOrd="0" presId="urn:microsoft.com/office/officeart/2016/7/layout/VerticalHollowActionList"/>
    <dgm:cxn modelId="{A0FE3A61-9A5C-488F-B54B-4C503446155D}" type="presOf" srcId="{89A4790E-5EA0-4DE2-9298-456852A2A089}" destId="{F201CF95-CBA6-458F-8EEB-9731EBFBD227}" srcOrd="0" destOrd="0" presId="urn:microsoft.com/office/officeart/2016/7/layout/VerticalHollowActionList"/>
    <dgm:cxn modelId="{E3A16461-77C9-4EB8-B8BC-4BD49119A2FA}" type="presOf" srcId="{A84D8DC3-C8BD-4B1B-A1F7-1126AC39D89F}" destId="{0EDC47CF-D43C-4FF3-83F8-5A025FF00615}" srcOrd="0" destOrd="0" presId="urn:microsoft.com/office/officeart/2016/7/layout/VerticalHollowActionList"/>
    <dgm:cxn modelId="{314CF848-E5AD-4FEC-AB83-199431548A13}" type="presOf" srcId="{95F28DB3-04D6-41B4-B9A8-ECCEDD3596A8}" destId="{0C27EFF0-B910-4BFA-955E-A0FBFFDC543A}" srcOrd="0" destOrd="0" presId="urn:microsoft.com/office/officeart/2016/7/layout/VerticalHollowActionList"/>
    <dgm:cxn modelId="{70EC5F70-70EE-45D0-B797-F31165D0D67C}" srcId="{ED1E96F1-FFB6-494F-93C5-843D635033AE}" destId="{35863D06-A3FB-4150-852F-5DF3DF3A774E}" srcOrd="0" destOrd="0" parTransId="{6923689D-077D-4864-86A0-DA57211B0988}" sibTransId="{DCB179B0-1D2E-4301-9BAE-12B6E30BC45A}"/>
    <dgm:cxn modelId="{47E4A182-9417-435A-920F-1FC3BEE3B6E3}" type="presOf" srcId="{ED1E96F1-FFB6-494F-93C5-843D635033AE}" destId="{5A4B23BE-7B3E-4146-B655-888ABF038850}" srcOrd="0" destOrd="0" presId="urn:microsoft.com/office/officeart/2016/7/layout/VerticalHollowActionList"/>
    <dgm:cxn modelId="{BC06BA8B-EA6F-49C6-AD42-38BA790B38ED}" srcId="{948500B8-E85E-4881-A022-78D4C1CBC680}" destId="{89A4790E-5EA0-4DE2-9298-456852A2A089}" srcOrd="0" destOrd="0" parTransId="{D5433785-33D1-493B-A801-55E881C7F5A7}" sibTransId="{F1B19A79-DBD8-41B5-A4A9-0C30BBC059E8}"/>
    <dgm:cxn modelId="{97B453A0-CE97-4D4E-A7F7-5655DB1B9579}" srcId="{A62037D1-15EA-43E7-9696-029D1200E50B}" destId="{3551698D-4412-4D7C-9701-B829231644FE}" srcOrd="0" destOrd="0" parTransId="{50784611-51E6-440A-8251-4A17382487AF}" sibTransId="{75E5FBF9-9491-4DC3-A8E8-5D48BC1C9533}"/>
    <dgm:cxn modelId="{F0ADD4A9-AEA7-49A2-80D2-219466C5575A}" srcId="{95F28DB3-04D6-41B4-B9A8-ECCEDD3596A8}" destId="{DDD26E09-45CF-4DC5-A153-E2FA05A6342B}" srcOrd="0" destOrd="0" parTransId="{4EF7AEE9-9845-47E1-8FC4-DE468A912FC5}" sibTransId="{B9FABE29-4A55-42D5-A5BC-F54B374AD9DD}"/>
    <dgm:cxn modelId="{877225B1-FA8B-43E6-8AC3-A77A7DEF9575}" type="presOf" srcId="{3551698D-4412-4D7C-9701-B829231644FE}" destId="{C63A0175-0401-46EE-9D10-144C61E7235A}" srcOrd="0" destOrd="0" presId="urn:microsoft.com/office/officeart/2016/7/layout/VerticalHollowActionList"/>
    <dgm:cxn modelId="{8C73E5B7-61D4-4460-BC28-A0FE7354752D}" type="presOf" srcId="{EEE05C81-9A9E-44D5-A75C-732A8B1F9577}" destId="{6FB95064-9E1B-4B13-AC75-59EBF461E1C4}" srcOrd="0" destOrd="0" presId="urn:microsoft.com/office/officeart/2016/7/layout/VerticalHollowActionList"/>
    <dgm:cxn modelId="{FED9F3C8-ABCC-41C1-839C-E39120456058}" srcId="{14225C81-DAF1-498C-A0C8-391AAAC40F66}" destId="{EEE05C81-9A9E-44D5-A75C-732A8B1F9577}" srcOrd="0" destOrd="0" parTransId="{83418FA1-BF49-4A2C-8DE8-694008704EAB}" sibTransId="{4EFA4A4F-7CBD-4FE9-8CF8-2E5649B6BCF5}"/>
    <dgm:cxn modelId="{367286CC-A856-426E-BB28-AE1A6055DE86}" type="presOf" srcId="{847A34DC-ED6C-4476-8CFF-7B99C5AA408F}" destId="{B2DD72CE-DF77-4F5C-9101-3B03FFEF9AE4}" srcOrd="0" destOrd="0" presId="urn:microsoft.com/office/officeart/2016/7/layout/VerticalHollowActionList"/>
    <dgm:cxn modelId="{EED78CD4-0879-42DA-B7FD-0DD0CDC7731E}" srcId="{847A34DC-ED6C-4476-8CFF-7B99C5AA408F}" destId="{A62037D1-15EA-43E7-9696-029D1200E50B}" srcOrd="3" destOrd="0" parTransId="{F596D102-FDB8-44D8-95BA-7F57DB72E0E4}" sibTransId="{2B556594-5C56-4F90-A5AB-CE74BAC2AB07}"/>
    <dgm:cxn modelId="{D6F034D8-CA44-4A42-8B5E-956748BBEEC0}" type="presOf" srcId="{14225C81-DAF1-498C-A0C8-391AAAC40F66}" destId="{ADADB547-89A9-42DD-AE9A-B6BAFC0FA583}" srcOrd="0" destOrd="0" presId="urn:microsoft.com/office/officeart/2016/7/layout/VerticalHollowActionList"/>
    <dgm:cxn modelId="{DE6D7FDB-659C-4C46-B03A-3691F47827EF}" srcId="{847A34DC-ED6C-4476-8CFF-7B99C5AA408F}" destId="{ED1E96F1-FFB6-494F-93C5-843D635033AE}" srcOrd="1" destOrd="0" parTransId="{CE8B1497-947A-4343-8562-D8CB2411771F}" sibTransId="{F8A420BA-E2E1-4852-BE55-58B7B3FCCC7E}"/>
    <dgm:cxn modelId="{30D2E0ED-F8E8-4635-A4B6-E4FAB4E436BA}" srcId="{EB10DD38-3A32-47C7-B366-133B3A227177}" destId="{A84D8DC3-C8BD-4B1B-A1F7-1126AC39D89F}" srcOrd="0" destOrd="0" parTransId="{1ECE8A2A-FD9B-4A8F-B0E0-65F5A52A498B}" sibTransId="{03C218A7-6C96-4C7D-B1E0-C41A40F6BBCC}"/>
    <dgm:cxn modelId="{843204F4-D3EB-4DDE-915F-DA79A9259490}" type="presParOf" srcId="{B2DD72CE-DF77-4F5C-9101-3B03FFEF9AE4}" destId="{B46828C9-823B-4C8A-A64C-C8E746C0C16E}" srcOrd="0" destOrd="0" presId="urn:microsoft.com/office/officeart/2016/7/layout/VerticalHollowActionList"/>
    <dgm:cxn modelId="{4390AA30-E612-49DE-AF04-A02CF974F25D}" type="presParOf" srcId="{B46828C9-823B-4C8A-A64C-C8E746C0C16E}" destId="{0C27EFF0-B910-4BFA-955E-A0FBFFDC543A}" srcOrd="0" destOrd="0" presId="urn:microsoft.com/office/officeart/2016/7/layout/VerticalHollowActionList"/>
    <dgm:cxn modelId="{2E5B973B-FD7E-4764-81EA-5FE71E40DC1D}" type="presParOf" srcId="{B46828C9-823B-4C8A-A64C-C8E746C0C16E}" destId="{77795A95-9788-4D4A-B07B-05FD99FAC14A}" srcOrd="1" destOrd="0" presId="urn:microsoft.com/office/officeart/2016/7/layout/VerticalHollowActionList"/>
    <dgm:cxn modelId="{26570645-569E-4D0A-A9E5-835A519224AC}" type="presParOf" srcId="{B2DD72CE-DF77-4F5C-9101-3B03FFEF9AE4}" destId="{D4A3E0C8-CA46-463C-9F80-543C850B96AC}" srcOrd="1" destOrd="0" presId="urn:microsoft.com/office/officeart/2016/7/layout/VerticalHollowActionList"/>
    <dgm:cxn modelId="{B98C91F2-94EC-4ECD-9752-88B4C74C769C}" type="presParOf" srcId="{B2DD72CE-DF77-4F5C-9101-3B03FFEF9AE4}" destId="{AC34222F-D63C-4CF5-8B1B-98D4771F5A2A}" srcOrd="2" destOrd="0" presId="urn:microsoft.com/office/officeart/2016/7/layout/VerticalHollowActionList"/>
    <dgm:cxn modelId="{6AD6E43D-51B8-426F-8489-191AEA4EDC6F}" type="presParOf" srcId="{AC34222F-D63C-4CF5-8B1B-98D4771F5A2A}" destId="{5A4B23BE-7B3E-4146-B655-888ABF038850}" srcOrd="0" destOrd="0" presId="urn:microsoft.com/office/officeart/2016/7/layout/VerticalHollowActionList"/>
    <dgm:cxn modelId="{36BFF341-258A-4CB5-9834-2C8B0FBECED5}" type="presParOf" srcId="{AC34222F-D63C-4CF5-8B1B-98D4771F5A2A}" destId="{29C7612B-8D8A-4F8C-9798-AAE7B376794B}" srcOrd="1" destOrd="0" presId="urn:microsoft.com/office/officeart/2016/7/layout/VerticalHollowActionList"/>
    <dgm:cxn modelId="{4EDCE47B-2B20-4C73-B4B3-CC3B8987AF81}" type="presParOf" srcId="{B2DD72CE-DF77-4F5C-9101-3B03FFEF9AE4}" destId="{26CEF07D-84EE-47F7-BAE7-BCC62AF739F2}" srcOrd="3" destOrd="0" presId="urn:microsoft.com/office/officeart/2016/7/layout/VerticalHollowActionList"/>
    <dgm:cxn modelId="{4E8BD82F-0A5D-4B5C-A743-3668D447577A}" type="presParOf" srcId="{B2DD72CE-DF77-4F5C-9101-3B03FFEF9AE4}" destId="{B650F34A-F9A1-42A6-A35E-B2C7AD68B656}" srcOrd="4" destOrd="0" presId="urn:microsoft.com/office/officeart/2016/7/layout/VerticalHollowActionList"/>
    <dgm:cxn modelId="{19EB9A04-6ADD-4300-967E-3D67D3ABFADD}" type="presParOf" srcId="{B650F34A-F9A1-42A6-A35E-B2C7AD68B656}" destId="{38CFEF4E-63B3-4369-B630-75B2CECADDC0}" srcOrd="0" destOrd="0" presId="urn:microsoft.com/office/officeart/2016/7/layout/VerticalHollowActionList"/>
    <dgm:cxn modelId="{D2597C71-B083-452E-BBAF-C6617AC9EBC2}" type="presParOf" srcId="{B650F34A-F9A1-42A6-A35E-B2C7AD68B656}" destId="{0EDC47CF-D43C-4FF3-83F8-5A025FF00615}" srcOrd="1" destOrd="0" presId="urn:microsoft.com/office/officeart/2016/7/layout/VerticalHollowActionList"/>
    <dgm:cxn modelId="{A8D6F628-CD6C-4BF8-BAA4-5C45A83045F9}" type="presParOf" srcId="{B2DD72CE-DF77-4F5C-9101-3B03FFEF9AE4}" destId="{F0746819-2978-41C0-9F41-0CB91BDBE30A}" srcOrd="5" destOrd="0" presId="urn:microsoft.com/office/officeart/2016/7/layout/VerticalHollowActionList"/>
    <dgm:cxn modelId="{EB47E2B4-A60C-4826-BE55-1852643418E2}" type="presParOf" srcId="{B2DD72CE-DF77-4F5C-9101-3B03FFEF9AE4}" destId="{5E592EB1-2415-4795-8343-551DB033372F}" srcOrd="6" destOrd="0" presId="urn:microsoft.com/office/officeart/2016/7/layout/VerticalHollowActionList"/>
    <dgm:cxn modelId="{9840DC9A-487B-4AF3-840C-3D05C357FB8C}" type="presParOf" srcId="{5E592EB1-2415-4795-8343-551DB033372F}" destId="{C2EDC8B2-69F7-4592-874E-6602DA54AF87}" srcOrd="0" destOrd="0" presId="urn:microsoft.com/office/officeart/2016/7/layout/VerticalHollowActionList"/>
    <dgm:cxn modelId="{D7CBF934-19AF-44B6-81D6-774FE397799D}" type="presParOf" srcId="{5E592EB1-2415-4795-8343-551DB033372F}" destId="{C63A0175-0401-46EE-9D10-144C61E7235A}" srcOrd="1" destOrd="0" presId="urn:microsoft.com/office/officeart/2016/7/layout/VerticalHollowActionList"/>
    <dgm:cxn modelId="{F1D48965-95E9-4272-A4FD-2DA580D4A6A2}" type="presParOf" srcId="{B2DD72CE-DF77-4F5C-9101-3B03FFEF9AE4}" destId="{342812A8-242F-435A-AC07-6FD280149052}" srcOrd="7" destOrd="0" presId="urn:microsoft.com/office/officeart/2016/7/layout/VerticalHollowActionList"/>
    <dgm:cxn modelId="{88C3E1AB-5056-4EA3-B4F1-A86BEE07A09C}" type="presParOf" srcId="{B2DD72CE-DF77-4F5C-9101-3B03FFEF9AE4}" destId="{5CD0E60A-800F-47E4-B7FD-388EBA7E6A18}" srcOrd="8" destOrd="0" presId="urn:microsoft.com/office/officeart/2016/7/layout/VerticalHollowActionList"/>
    <dgm:cxn modelId="{3EDE27A1-426F-4679-BFA7-B2D9EFDB3F4D}" type="presParOf" srcId="{5CD0E60A-800F-47E4-B7FD-388EBA7E6A18}" destId="{702DDD7B-5319-4C36-8FEA-50648864C271}" srcOrd="0" destOrd="0" presId="urn:microsoft.com/office/officeart/2016/7/layout/VerticalHollowActionList"/>
    <dgm:cxn modelId="{B4DB5001-F8C4-40C4-81E6-F1B72E391661}" type="presParOf" srcId="{5CD0E60A-800F-47E4-B7FD-388EBA7E6A18}" destId="{F201CF95-CBA6-458F-8EEB-9731EBFBD227}" srcOrd="1" destOrd="0" presId="urn:microsoft.com/office/officeart/2016/7/layout/VerticalHollowActionList"/>
    <dgm:cxn modelId="{50AF98E1-BA55-43B5-A113-5A9E137C333C}" type="presParOf" srcId="{B2DD72CE-DF77-4F5C-9101-3B03FFEF9AE4}" destId="{4A9277A2-BCE8-4976-A9BE-2BC135A16D07}" srcOrd="9" destOrd="0" presId="urn:microsoft.com/office/officeart/2016/7/layout/VerticalHollowActionList"/>
    <dgm:cxn modelId="{F21CA5A8-C2B7-4D9E-A9ED-CE4063B2826B}" type="presParOf" srcId="{B2DD72CE-DF77-4F5C-9101-3B03FFEF9AE4}" destId="{6F6BE000-ECEB-40F6-8168-8360E9923EA3}" srcOrd="10" destOrd="0" presId="urn:microsoft.com/office/officeart/2016/7/layout/VerticalHollowActionList"/>
    <dgm:cxn modelId="{CD657D62-BE2E-451D-8344-D1A4595B7211}" type="presParOf" srcId="{6F6BE000-ECEB-40F6-8168-8360E9923EA3}" destId="{ADADB547-89A9-42DD-AE9A-B6BAFC0FA583}" srcOrd="0" destOrd="0" presId="urn:microsoft.com/office/officeart/2016/7/layout/VerticalHollowActionList"/>
    <dgm:cxn modelId="{56540CD8-44C5-43A9-9B5C-E53AE8E7E270}" type="presParOf" srcId="{6F6BE000-ECEB-40F6-8168-8360E9923EA3}" destId="{6FB95064-9E1B-4B13-AC75-59EBF461E1C4}" srcOrd="1" destOrd="0" presId="urn:microsoft.com/office/officeart/2016/7/layout/VerticalHollow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42D3A-10F3-426C-8584-250A8FAD76B7}">
      <dsp:nvSpPr>
        <dsp:cNvPr id="0" name=""/>
        <dsp:cNvSpPr/>
      </dsp:nvSpPr>
      <dsp:spPr>
        <a:xfrm>
          <a:off x="0" y="2470633"/>
          <a:ext cx="7213600" cy="162100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Academic Freedom is the basis of this!</a:t>
          </a:r>
        </a:p>
      </dsp:txBody>
      <dsp:txXfrm>
        <a:off x="0" y="2470633"/>
        <a:ext cx="7213600" cy="1621002"/>
      </dsp:txXfrm>
    </dsp:sp>
    <dsp:sp modelId="{1AE66C50-16AB-4378-9361-4E9B2E9A554B}">
      <dsp:nvSpPr>
        <dsp:cNvPr id="0" name=""/>
        <dsp:cNvSpPr/>
      </dsp:nvSpPr>
      <dsp:spPr>
        <a:xfrm rot="10800000">
          <a:off x="0" y="1845"/>
          <a:ext cx="7213600" cy="2493102"/>
        </a:xfrm>
        <a:prstGeom prst="upArrowCallou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Because of faculty expertise in content areas as well as in pedagogy or method, faculty are best equipped to determine:</a:t>
          </a:r>
        </a:p>
      </dsp:txBody>
      <dsp:txXfrm rot="-10800000">
        <a:off x="0" y="1845"/>
        <a:ext cx="7213600" cy="875078"/>
      </dsp:txXfrm>
    </dsp:sp>
    <dsp:sp modelId="{02DAD60D-13E8-4388-B548-3A38A57B5AA5}">
      <dsp:nvSpPr>
        <dsp:cNvPr id="0" name=""/>
        <dsp:cNvSpPr/>
      </dsp:nvSpPr>
      <dsp:spPr>
        <a:xfrm>
          <a:off x="3522" y="876924"/>
          <a:ext cx="2402185" cy="745437"/>
        </a:xfrm>
        <a:prstGeom prst="rect">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kern="1200"/>
            <a:t>Program and course learning outcomes</a:t>
          </a:r>
        </a:p>
      </dsp:txBody>
      <dsp:txXfrm>
        <a:off x="3522" y="876924"/>
        <a:ext cx="2402185" cy="745437"/>
      </dsp:txXfrm>
    </dsp:sp>
    <dsp:sp modelId="{CE6FC307-22FC-4F54-9852-96E2308E9973}">
      <dsp:nvSpPr>
        <dsp:cNvPr id="0" name=""/>
        <dsp:cNvSpPr/>
      </dsp:nvSpPr>
      <dsp:spPr>
        <a:xfrm>
          <a:off x="2405707" y="876924"/>
          <a:ext cx="2402185" cy="745437"/>
        </a:xfrm>
        <a:prstGeom prst="rect">
          <a:avLst/>
        </a:prstGeom>
        <a:solidFill>
          <a:schemeClr val="accent3">
            <a:tint val="40000"/>
            <a:alpha val="90000"/>
            <a:hueOff val="0"/>
            <a:satOff val="0"/>
            <a:lumOff val="0"/>
            <a:alphaOff val="0"/>
          </a:schemeClr>
        </a:solidFill>
        <a:ln w="19050"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kern="1200"/>
            <a:t>Sequencing of content</a:t>
          </a:r>
        </a:p>
      </dsp:txBody>
      <dsp:txXfrm>
        <a:off x="2405707" y="876924"/>
        <a:ext cx="2402185" cy="745437"/>
      </dsp:txXfrm>
    </dsp:sp>
    <dsp:sp modelId="{F78BA2A4-B008-45E7-AFB6-556FC25CCD90}">
      <dsp:nvSpPr>
        <dsp:cNvPr id="0" name=""/>
        <dsp:cNvSpPr/>
      </dsp:nvSpPr>
      <dsp:spPr>
        <a:xfrm>
          <a:off x="4807892" y="876924"/>
          <a:ext cx="2402185" cy="745437"/>
        </a:xfrm>
        <a:prstGeom prst="rect">
          <a:avLst/>
        </a:prstGeom>
        <a:solidFill>
          <a:schemeClr val="accent4">
            <a:tint val="40000"/>
            <a:alpha val="90000"/>
            <a:hueOff val="0"/>
            <a:satOff val="0"/>
            <a:lumOff val="0"/>
            <a:alphaOff val="0"/>
          </a:schemeClr>
        </a:solidFill>
        <a:ln w="19050"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kern="1200"/>
            <a:t>The use of instructional materials</a:t>
          </a:r>
        </a:p>
      </dsp:txBody>
      <dsp:txXfrm>
        <a:off x="4807892" y="876924"/>
        <a:ext cx="2402185" cy="7454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95A95-9788-4D4A-B07B-05FD99FAC14A}">
      <dsp:nvSpPr>
        <dsp:cNvPr id="0" name=""/>
        <dsp:cNvSpPr/>
      </dsp:nvSpPr>
      <dsp:spPr>
        <a:xfrm>
          <a:off x="1003922" y="588"/>
          <a:ext cx="4015688" cy="765398"/>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77916" tIns="194411" rIns="77916" bIns="194411" numCol="1" spcCol="1270" anchor="ctr" anchorCtr="0">
          <a:noAutofit/>
        </a:bodyPr>
        <a:lstStyle/>
        <a:p>
          <a:pPr marL="0" lvl="0" indent="0" algn="l" defTabSz="488950">
            <a:lnSpc>
              <a:spcPct val="90000"/>
            </a:lnSpc>
            <a:spcBef>
              <a:spcPct val="0"/>
            </a:spcBef>
            <a:spcAft>
              <a:spcPct val="35000"/>
            </a:spcAft>
            <a:buNone/>
          </a:pPr>
          <a:r>
            <a:rPr lang="en-US" sz="1100" kern="1200"/>
            <a:t>Protect from penalties for violating the law</a:t>
          </a:r>
        </a:p>
      </dsp:txBody>
      <dsp:txXfrm>
        <a:off x="1003922" y="588"/>
        <a:ext cx="4015688" cy="765398"/>
      </dsp:txXfrm>
    </dsp:sp>
    <dsp:sp modelId="{0C27EFF0-B910-4BFA-955E-A0FBFFDC543A}">
      <dsp:nvSpPr>
        <dsp:cNvPr id="0" name=""/>
        <dsp:cNvSpPr/>
      </dsp:nvSpPr>
      <dsp:spPr>
        <a:xfrm>
          <a:off x="0" y="588"/>
          <a:ext cx="1003922" cy="765398"/>
        </a:xfrm>
        <a:prstGeom prst="rect">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124" tIns="75604" rIns="53124" bIns="75604" numCol="1" spcCol="1270" anchor="ctr" anchorCtr="0">
          <a:noAutofit/>
        </a:bodyPr>
        <a:lstStyle/>
        <a:p>
          <a:pPr marL="0" lvl="0" indent="0" algn="ctr" defTabSz="622300">
            <a:lnSpc>
              <a:spcPct val="90000"/>
            </a:lnSpc>
            <a:spcBef>
              <a:spcPct val="0"/>
            </a:spcBef>
            <a:spcAft>
              <a:spcPct val="35000"/>
            </a:spcAft>
            <a:buNone/>
          </a:pPr>
          <a:r>
            <a:rPr lang="en-US" sz="1400" kern="1200"/>
            <a:t>Protect</a:t>
          </a:r>
        </a:p>
      </dsp:txBody>
      <dsp:txXfrm>
        <a:off x="0" y="588"/>
        <a:ext cx="1003922" cy="765398"/>
      </dsp:txXfrm>
    </dsp:sp>
    <dsp:sp modelId="{29C7612B-8D8A-4F8C-9798-AAE7B376794B}">
      <dsp:nvSpPr>
        <dsp:cNvPr id="0" name=""/>
        <dsp:cNvSpPr/>
      </dsp:nvSpPr>
      <dsp:spPr>
        <a:xfrm>
          <a:off x="1003922" y="811911"/>
          <a:ext cx="4015688" cy="765398"/>
        </a:xfrm>
        <a:prstGeom prst="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w="12700" cap="rnd" cmpd="sng" algn="ctr">
          <a:solidFill>
            <a:schemeClr val="accent3">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77916" tIns="194411" rIns="77916" bIns="194411" numCol="1" spcCol="1270" anchor="ctr" anchorCtr="0">
          <a:noAutofit/>
        </a:bodyPr>
        <a:lstStyle/>
        <a:p>
          <a:pPr marL="0" lvl="0" indent="0" algn="l" defTabSz="488950">
            <a:lnSpc>
              <a:spcPct val="90000"/>
            </a:lnSpc>
            <a:spcBef>
              <a:spcPct val="0"/>
            </a:spcBef>
            <a:spcAft>
              <a:spcPct val="35000"/>
            </a:spcAft>
            <a:buNone/>
          </a:pPr>
          <a:r>
            <a:rPr lang="en-US" sz="1100" kern="1200"/>
            <a:t>Protect from penalties for violating college policies</a:t>
          </a:r>
        </a:p>
      </dsp:txBody>
      <dsp:txXfrm>
        <a:off x="1003922" y="811911"/>
        <a:ext cx="4015688" cy="765398"/>
      </dsp:txXfrm>
    </dsp:sp>
    <dsp:sp modelId="{5A4B23BE-7B3E-4146-B655-888ABF038850}">
      <dsp:nvSpPr>
        <dsp:cNvPr id="0" name=""/>
        <dsp:cNvSpPr/>
      </dsp:nvSpPr>
      <dsp:spPr>
        <a:xfrm>
          <a:off x="0" y="811911"/>
          <a:ext cx="1003922" cy="765398"/>
        </a:xfrm>
        <a:prstGeom prst="rect">
          <a:avLst/>
        </a:prstGeom>
        <a:solidFill>
          <a:schemeClr val="lt1">
            <a:hueOff val="0"/>
            <a:satOff val="0"/>
            <a:lumOff val="0"/>
            <a:alphaOff val="0"/>
          </a:schemeClr>
        </a:solidFill>
        <a:ln w="12700" cap="rnd"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124" tIns="75604" rIns="53124" bIns="75604" numCol="1" spcCol="1270" anchor="ctr" anchorCtr="0">
          <a:noAutofit/>
        </a:bodyPr>
        <a:lstStyle/>
        <a:p>
          <a:pPr marL="0" lvl="0" indent="0" algn="ctr" defTabSz="622300">
            <a:lnSpc>
              <a:spcPct val="90000"/>
            </a:lnSpc>
            <a:spcBef>
              <a:spcPct val="0"/>
            </a:spcBef>
            <a:spcAft>
              <a:spcPct val="35000"/>
            </a:spcAft>
            <a:buNone/>
          </a:pPr>
          <a:r>
            <a:rPr lang="en-US" sz="1400" kern="1200"/>
            <a:t>Protect</a:t>
          </a:r>
        </a:p>
      </dsp:txBody>
      <dsp:txXfrm>
        <a:off x="0" y="811911"/>
        <a:ext cx="1003922" cy="765398"/>
      </dsp:txXfrm>
    </dsp:sp>
    <dsp:sp modelId="{0EDC47CF-D43C-4FF3-83F8-5A025FF00615}">
      <dsp:nvSpPr>
        <dsp:cNvPr id="0" name=""/>
        <dsp:cNvSpPr/>
      </dsp:nvSpPr>
      <dsp:spPr>
        <a:xfrm>
          <a:off x="1003922" y="1623234"/>
          <a:ext cx="4015688" cy="765398"/>
        </a:xfrm>
        <a:prstGeom prst="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w="12700" cap="rnd" cmpd="sng" algn="ctr">
          <a:solidFill>
            <a:schemeClr val="accent4">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77916" tIns="194411" rIns="77916" bIns="194411" numCol="1" spcCol="1270" anchor="ctr" anchorCtr="0">
          <a:noAutofit/>
        </a:bodyPr>
        <a:lstStyle/>
        <a:p>
          <a:pPr marL="0" lvl="0" indent="0" algn="l" defTabSz="488950">
            <a:lnSpc>
              <a:spcPct val="90000"/>
            </a:lnSpc>
            <a:spcBef>
              <a:spcPct val="0"/>
            </a:spcBef>
            <a:spcAft>
              <a:spcPct val="35000"/>
            </a:spcAft>
            <a:buNone/>
          </a:pPr>
          <a:r>
            <a:rPr lang="en-US" sz="1100" kern="1200"/>
            <a:t>Allow abusive behavior toward students or colleagues</a:t>
          </a:r>
        </a:p>
      </dsp:txBody>
      <dsp:txXfrm>
        <a:off x="1003922" y="1623234"/>
        <a:ext cx="4015688" cy="765398"/>
      </dsp:txXfrm>
    </dsp:sp>
    <dsp:sp modelId="{38CFEF4E-63B3-4369-B630-75B2CECADDC0}">
      <dsp:nvSpPr>
        <dsp:cNvPr id="0" name=""/>
        <dsp:cNvSpPr/>
      </dsp:nvSpPr>
      <dsp:spPr>
        <a:xfrm>
          <a:off x="0" y="1623234"/>
          <a:ext cx="1003922" cy="765398"/>
        </a:xfrm>
        <a:prstGeom prst="rect">
          <a:avLst/>
        </a:prstGeom>
        <a:solidFill>
          <a:schemeClr val="lt1">
            <a:hueOff val="0"/>
            <a:satOff val="0"/>
            <a:lumOff val="0"/>
            <a:alphaOff val="0"/>
          </a:schemeClr>
        </a:solidFill>
        <a:ln w="12700" cap="rnd"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124" tIns="75604" rIns="53124" bIns="75604" numCol="1" spcCol="1270" anchor="ctr" anchorCtr="0">
          <a:noAutofit/>
        </a:bodyPr>
        <a:lstStyle/>
        <a:p>
          <a:pPr marL="0" lvl="0" indent="0" algn="ctr" defTabSz="622300">
            <a:lnSpc>
              <a:spcPct val="90000"/>
            </a:lnSpc>
            <a:spcBef>
              <a:spcPct val="0"/>
            </a:spcBef>
            <a:spcAft>
              <a:spcPct val="35000"/>
            </a:spcAft>
            <a:buNone/>
          </a:pPr>
          <a:r>
            <a:rPr lang="en-US" sz="1400" kern="1200"/>
            <a:t>Allow</a:t>
          </a:r>
        </a:p>
      </dsp:txBody>
      <dsp:txXfrm>
        <a:off x="0" y="1623234"/>
        <a:ext cx="1003922" cy="765398"/>
      </dsp:txXfrm>
    </dsp:sp>
    <dsp:sp modelId="{C63A0175-0401-46EE-9D10-144C61E7235A}">
      <dsp:nvSpPr>
        <dsp:cNvPr id="0" name=""/>
        <dsp:cNvSpPr/>
      </dsp:nvSpPr>
      <dsp:spPr>
        <a:xfrm>
          <a:off x="1003922" y="2434556"/>
          <a:ext cx="4015688" cy="765398"/>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w="12700" cap="rnd" cmpd="sng" algn="ctr">
          <a:solidFill>
            <a:schemeClr val="accent5">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77916" tIns="194411" rIns="77916" bIns="194411" numCol="1" spcCol="1270" anchor="ctr" anchorCtr="0">
          <a:noAutofit/>
        </a:bodyPr>
        <a:lstStyle/>
        <a:p>
          <a:pPr marL="0" lvl="0" indent="0" algn="l" defTabSz="488950">
            <a:lnSpc>
              <a:spcPct val="90000"/>
            </a:lnSpc>
            <a:spcBef>
              <a:spcPct val="0"/>
            </a:spcBef>
            <a:spcAft>
              <a:spcPct val="35000"/>
            </a:spcAft>
            <a:buNone/>
          </a:pPr>
          <a:r>
            <a:rPr lang="en-US" sz="1100" kern="1200"/>
            <a:t>Exempt faculty from the obligation to collaborate with colleagues, follow departmental policies or agreed-upon course outlines, or general accountability to the other faculty in their discipline or institution</a:t>
          </a:r>
        </a:p>
      </dsp:txBody>
      <dsp:txXfrm>
        <a:off x="1003922" y="2434556"/>
        <a:ext cx="4015688" cy="765398"/>
      </dsp:txXfrm>
    </dsp:sp>
    <dsp:sp modelId="{C2EDC8B2-69F7-4592-874E-6602DA54AF87}">
      <dsp:nvSpPr>
        <dsp:cNvPr id="0" name=""/>
        <dsp:cNvSpPr/>
      </dsp:nvSpPr>
      <dsp:spPr>
        <a:xfrm>
          <a:off x="0" y="2434556"/>
          <a:ext cx="1003922" cy="765398"/>
        </a:xfrm>
        <a:prstGeom prst="rect">
          <a:avLst/>
        </a:prstGeom>
        <a:solidFill>
          <a:schemeClr val="lt1">
            <a:hueOff val="0"/>
            <a:satOff val="0"/>
            <a:lumOff val="0"/>
            <a:alphaOff val="0"/>
          </a:schemeClr>
        </a:solidFill>
        <a:ln w="12700" cap="rnd"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124" tIns="75604" rIns="53124" bIns="75604" numCol="1" spcCol="1270" anchor="ctr" anchorCtr="0">
          <a:noAutofit/>
        </a:bodyPr>
        <a:lstStyle/>
        <a:p>
          <a:pPr marL="0" lvl="0" indent="0" algn="ctr" defTabSz="622300">
            <a:lnSpc>
              <a:spcPct val="90000"/>
            </a:lnSpc>
            <a:spcBef>
              <a:spcPct val="0"/>
            </a:spcBef>
            <a:spcAft>
              <a:spcPct val="35000"/>
            </a:spcAft>
            <a:buNone/>
          </a:pPr>
          <a:r>
            <a:rPr lang="en-US" sz="1400" kern="1200"/>
            <a:t>Exempt</a:t>
          </a:r>
        </a:p>
      </dsp:txBody>
      <dsp:txXfrm>
        <a:off x="0" y="2434556"/>
        <a:ext cx="1003922" cy="765398"/>
      </dsp:txXfrm>
    </dsp:sp>
    <dsp:sp modelId="{F201CF95-CBA6-458F-8EEB-9731EBFBD227}">
      <dsp:nvSpPr>
        <dsp:cNvPr id="0" name=""/>
        <dsp:cNvSpPr/>
      </dsp:nvSpPr>
      <dsp:spPr>
        <a:xfrm>
          <a:off x="1003922" y="3245879"/>
          <a:ext cx="4015688" cy="765398"/>
        </a:xfrm>
        <a:prstGeom prst="rect">
          <a:avLst/>
        </a:prstGeom>
        <a:gradFill rotWithShape="0">
          <a:gsLst>
            <a:gs pos="0">
              <a:schemeClr val="accent6">
                <a:hueOff val="0"/>
                <a:satOff val="0"/>
                <a:lumOff val="0"/>
                <a:alphaOff val="0"/>
                <a:tint val="96000"/>
                <a:lumMod val="100000"/>
              </a:schemeClr>
            </a:gs>
            <a:gs pos="78000">
              <a:schemeClr val="accent6">
                <a:hueOff val="0"/>
                <a:satOff val="0"/>
                <a:lumOff val="0"/>
                <a:alphaOff val="0"/>
                <a:shade val="94000"/>
                <a:lumMod val="94000"/>
              </a:schemeClr>
            </a:gs>
          </a:gsLst>
          <a:lin ang="5400000" scaled="0"/>
        </a:gradFill>
        <a:ln w="12700" cap="rnd" cmpd="sng" algn="ctr">
          <a:solidFill>
            <a:schemeClr val="accent6">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77916" tIns="194411" rIns="77916" bIns="194411" numCol="1" spcCol="1270" anchor="ctr" anchorCtr="0">
          <a:noAutofit/>
        </a:bodyPr>
        <a:lstStyle/>
        <a:p>
          <a:pPr marL="0" lvl="0" indent="0" algn="l" defTabSz="488950">
            <a:lnSpc>
              <a:spcPct val="90000"/>
            </a:lnSpc>
            <a:spcBef>
              <a:spcPct val="0"/>
            </a:spcBef>
            <a:spcAft>
              <a:spcPct val="35000"/>
            </a:spcAft>
            <a:buNone/>
          </a:pPr>
          <a:r>
            <a:rPr lang="en-US" sz="1100" kern="1200"/>
            <a:t>Allow arbitrary or punitive grading practices</a:t>
          </a:r>
        </a:p>
      </dsp:txBody>
      <dsp:txXfrm>
        <a:off x="1003922" y="3245879"/>
        <a:ext cx="4015688" cy="765398"/>
      </dsp:txXfrm>
    </dsp:sp>
    <dsp:sp modelId="{702DDD7B-5319-4C36-8FEA-50648864C271}">
      <dsp:nvSpPr>
        <dsp:cNvPr id="0" name=""/>
        <dsp:cNvSpPr/>
      </dsp:nvSpPr>
      <dsp:spPr>
        <a:xfrm>
          <a:off x="0" y="3245879"/>
          <a:ext cx="1003922" cy="765398"/>
        </a:xfrm>
        <a:prstGeom prst="rect">
          <a:avLst/>
        </a:prstGeom>
        <a:solidFill>
          <a:schemeClr val="lt1">
            <a:hueOff val="0"/>
            <a:satOff val="0"/>
            <a:lumOff val="0"/>
            <a:alphaOff val="0"/>
          </a:schemeClr>
        </a:solidFill>
        <a:ln w="12700" cap="rnd"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124" tIns="75604" rIns="53124" bIns="75604" numCol="1" spcCol="1270" anchor="ctr" anchorCtr="0">
          <a:noAutofit/>
        </a:bodyPr>
        <a:lstStyle/>
        <a:p>
          <a:pPr marL="0" lvl="0" indent="0" algn="ctr" defTabSz="622300">
            <a:lnSpc>
              <a:spcPct val="90000"/>
            </a:lnSpc>
            <a:spcBef>
              <a:spcPct val="0"/>
            </a:spcBef>
            <a:spcAft>
              <a:spcPct val="35000"/>
            </a:spcAft>
            <a:buNone/>
          </a:pPr>
          <a:r>
            <a:rPr lang="en-US" sz="1400" kern="1200"/>
            <a:t>Allow</a:t>
          </a:r>
        </a:p>
      </dsp:txBody>
      <dsp:txXfrm>
        <a:off x="0" y="3245879"/>
        <a:ext cx="1003922" cy="765398"/>
      </dsp:txXfrm>
    </dsp:sp>
    <dsp:sp modelId="{6FB95064-9E1B-4B13-AC75-59EBF461E1C4}">
      <dsp:nvSpPr>
        <dsp:cNvPr id="0" name=""/>
        <dsp:cNvSpPr/>
      </dsp:nvSpPr>
      <dsp:spPr>
        <a:xfrm>
          <a:off x="1003922" y="4057202"/>
          <a:ext cx="4015688" cy="765398"/>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77916" tIns="194411" rIns="77916" bIns="194411" numCol="1" spcCol="1270" anchor="ctr" anchorCtr="0">
          <a:noAutofit/>
        </a:bodyPr>
        <a:lstStyle/>
        <a:p>
          <a:pPr marL="0" lvl="0" indent="0" algn="l" defTabSz="488950">
            <a:lnSpc>
              <a:spcPct val="90000"/>
            </a:lnSpc>
            <a:spcBef>
              <a:spcPct val="0"/>
            </a:spcBef>
            <a:spcAft>
              <a:spcPct val="35000"/>
            </a:spcAft>
            <a:buNone/>
          </a:pPr>
          <a:r>
            <a:rPr lang="en-US" sz="1100" kern="1200"/>
            <a:t>Allow public statements of certain kinds (Garscetti case (2006) – Speech by a public official is only protected if it is engaged in as a private citizen, not if it is expressed as part of the official’s public duties)</a:t>
          </a:r>
        </a:p>
      </dsp:txBody>
      <dsp:txXfrm>
        <a:off x="1003922" y="4057202"/>
        <a:ext cx="4015688" cy="765398"/>
      </dsp:txXfrm>
    </dsp:sp>
    <dsp:sp modelId="{ADADB547-89A9-42DD-AE9A-B6BAFC0FA583}">
      <dsp:nvSpPr>
        <dsp:cNvPr id="0" name=""/>
        <dsp:cNvSpPr/>
      </dsp:nvSpPr>
      <dsp:spPr>
        <a:xfrm>
          <a:off x="0" y="4057202"/>
          <a:ext cx="1003922" cy="765398"/>
        </a:xfrm>
        <a:prstGeom prst="rect">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124" tIns="75604" rIns="53124" bIns="75604" numCol="1" spcCol="1270" anchor="ctr" anchorCtr="0">
          <a:noAutofit/>
        </a:bodyPr>
        <a:lstStyle/>
        <a:p>
          <a:pPr marL="0" lvl="0" indent="0" algn="ctr" defTabSz="622300">
            <a:lnSpc>
              <a:spcPct val="90000"/>
            </a:lnSpc>
            <a:spcBef>
              <a:spcPct val="0"/>
            </a:spcBef>
            <a:spcAft>
              <a:spcPct val="35000"/>
            </a:spcAft>
            <a:buNone/>
          </a:pPr>
          <a:r>
            <a:rPr lang="en-US" sz="1400" kern="1200"/>
            <a:t>Allow</a:t>
          </a:r>
        </a:p>
      </dsp:txBody>
      <dsp:txXfrm>
        <a:off x="0" y="4057202"/>
        <a:ext cx="1003922" cy="765398"/>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a:p>
        </p:txBody>
      </p:sp>
      <p:sp>
        <p:nvSpPr>
          <p:cNvPr id="120835" name="Rectangle 3"/>
          <p:cNvSpPr>
            <a:spLocks noGrp="1" noChangeArrowheads="1"/>
          </p:cNvSpPr>
          <p:nvPr>
            <p:ph type="dt" sz="quarter" idx="1"/>
          </p:nvPr>
        </p:nvSpPr>
        <p:spPr bwMode="auto">
          <a:xfrm>
            <a:off x="3884613"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Arial" charset="0"/>
              </a:defRPr>
            </a:lvl1pPr>
          </a:lstStyle>
          <a:p>
            <a:pPr>
              <a:defRPr/>
            </a:pPr>
            <a:endParaRPr lang="en-US"/>
          </a:p>
        </p:txBody>
      </p:sp>
      <p:sp>
        <p:nvSpPr>
          <p:cNvPr id="120836" name="Rectangle 4"/>
          <p:cNvSpPr>
            <a:spLocks noGrp="1" noChangeArrowheads="1"/>
          </p:cNvSpPr>
          <p:nvPr>
            <p:ph type="ftr" sz="quarter" idx="2"/>
          </p:nvPr>
        </p:nvSpPr>
        <p:spPr bwMode="auto">
          <a:xfrm>
            <a:off x="0" y="8737600"/>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a:p>
        </p:txBody>
      </p:sp>
      <p:sp>
        <p:nvSpPr>
          <p:cNvPr id="120837" name="Rectangle 5"/>
          <p:cNvSpPr>
            <a:spLocks noGrp="1" noChangeArrowheads="1"/>
          </p:cNvSpPr>
          <p:nvPr>
            <p:ph type="sldNum" sz="quarter" idx="3"/>
          </p:nvPr>
        </p:nvSpPr>
        <p:spPr bwMode="auto">
          <a:xfrm>
            <a:off x="3884613" y="8737600"/>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E943E895-5550-45FB-B9E3-79EDF0B626DD}" type="slidenum">
              <a:rPr lang="en-US"/>
              <a:pPr>
                <a:defRPr/>
              </a:pPr>
              <a:t>‹#›</a:t>
            </a:fld>
            <a:endParaRPr lang="en-US"/>
          </a:p>
        </p:txBody>
      </p:sp>
    </p:spTree>
    <p:extLst>
      <p:ext uri="{BB962C8B-B14F-4D97-AF65-F5344CB8AC3E}">
        <p14:creationId xmlns:p14="http://schemas.microsoft.com/office/powerpoint/2010/main" val="9816582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a:p>
        </p:txBody>
      </p:sp>
      <p:sp>
        <p:nvSpPr>
          <p:cNvPr id="77827" name="Rectangle 3"/>
          <p:cNvSpPr>
            <a:spLocks noGrp="1" noChangeArrowheads="1"/>
          </p:cNvSpPr>
          <p:nvPr>
            <p:ph type="dt" idx="1"/>
          </p:nvPr>
        </p:nvSpPr>
        <p:spPr bwMode="auto">
          <a:xfrm>
            <a:off x="3884613"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Arial"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30300" y="690563"/>
            <a:ext cx="4598988" cy="34496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5"/>
          <p:cNvSpPr>
            <a:spLocks noGrp="1" noChangeArrowheads="1"/>
          </p:cNvSpPr>
          <p:nvPr>
            <p:ph type="body" sz="quarter" idx="3"/>
          </p:nvPr>
        </p:nvSpPr>
        <p:spPr bwMode="auto">
          <a:xfrm>
            <a:off x="685800" y="4370388"/>
            <a:ext cx="5486400" cy="4138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7830" name="Rectangle 6"/>
          <p:cNvSpPr>
            <a:spLocks noGrp="1" noChangeArrowheads="1"/>
          </p:cNvSpPr>
          <p:nvPr>
            <p:ph type="ftr" sz="quarter" idx="4"/>
          </p:nvPr>
        </p:nvSpPr>
        <p:spPr bwMode="auto">
          <a:xfrm>
            <a:off x="0" y="8737600"/>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a:p>
        </p:txBody>
      </p:sp>
      <p:sp>
        <p:nvSpPr>
          <p:cNvPr id="77831" name="Rectangle 7"/>
          <p:cNvSpPr>
            <a:spLocks noGrp="1" noChangeArrowheads="1"/>
          </p:cNvSpPr>
          <p:nvPr>
            <p:ph type="sldNum" sz="quarter" idx="5"/>
          </p:nvPr>
        </p:nvSpPr>
        <p:spPr bwMode="auto">
          <a:xfrm>
            <a:off x="3884613" y="8737600"/>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64361CC6-FFC7-4287-A321-6026E6B37CAC}" type="slidenum">
              <a:rPr lang="en-US"/>
              <a:pPr>
                <a:defRPr/>
              </a:pPr>
              <a:t>‹#›</a:t>
            </a:fld>
            <a:endParaRPr lang="en-US"/>
          </a:p>
        </p:txBody>
      </p:sp>
    </p:spTree>
    <p:extLst>
      <p:ext uri="{BB962C8B-B14F-4D97-AF65-F5344CB8AC3E}">
        <p14:creationId xmlns:p14="http://schemas.microsoft.com/office/powerpoint/2010/main" val="22603649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C500FE8-AD24-4699-977D-ACAFE9B01D79}" type="slidenum">
              <a:rPr lang="en-US" smtClean="0"/>
              <a:pPr>
                <a:defRPr/>
              </a:pPr>
              <a:t>‹#›</a:t>
            </a:fld>
            <a:endParaRPr lang="en-US"/>
          </a:p>
        </p:txBody>
      </p:sp>
    </p:spTree>
    <p:extLst>
      <p:ext uri="{BB962C8B-B14F-4D97-AF65-F5344CB8AC3E}">
        <p14:creationId xmlns:p14="http://schemas.microsoft.com/office/powerpoint/2010/main" val="41258916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7B3271-05CA-4F4F-AE0D-0F66CDAB5AE7}" type="slidenum">
              <a:rPr lang="en-US" smtClean="0"/>
              <a:pPr>
                <a:defRPr/>
              </a:pPr>
              <a:t>‹#›</a:t>
            </a:fld>
            <a:endParaRPr lang="en-US"/>
          </a:p>
        </p:txBody>
      </p:sp>
    </p:spTree>
    <p:extLst>
      <p:ext uri="{BB962C8B-B14F-4D97-AF65-F5344CB8AC3E}">
        <p14:creationId xmlns:p14="http://schemas.microsoft.com/office/powerpoint/2010/main" val="218697031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7B3271-05CA-4F4F-AE0D-0F66CDAB5AE7}"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4093469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7B3271-05CA-4F4F-AE0D-0F66CDAB5AE7}" type="slidenum">
              <a:rPr lang="en-US" smtClean="0"/>
              <a:pPr>
                <a:defRPr/>
              </a:pPr>
              <a:t>‹#›</a:t>
            </a:fld>
            <a:endParaRPr lang="en-US"/>
          </a:p>
        </p:txBody>
      </p:sp>
    </p:spTree>
    <p:extLst>
      <p:ext uri="{BB962C8B-B14F-4D97-AF65-F5344CB8AC3E}">
        <p14:creationId xmlns:p14="http://schemas.microsoft.com/office/powerpoint/2010/main" val="62905722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7B3271-05CA-4F4F-AE0D-0F66CDAB5AE7}"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3085310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7B3271-05CA-4F4F-AE0D-0F66CDAB5AE7}" type="slidenum">
              <a:rPr lang="en-US" smtClean="0"/>
              <a:pPr>
                <a:defRPr/>
              </a:pPr>
              <a:t>‹#›</a:t>
            </a:fld>
            <a:endParaRPr lang="en-US"/>
          </a:p>
        </p:txBody>
      </p:sp>
    </p:spTree>
    <p:extLst>
      <p:ext uri="{BB962C8B-B14F-4D97-AF65-F5344CB8AC3E}">
        <p14:creationId xmlns:p14="http://schemas.microsoft.com/office/powerpoint/2010/main" val="412779021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7B3271-05CA-4F4F-AE0D-0F66CDAB5AE7}" type="slidenum">
              <a:rPr lang="en-US" smtClean="0"/>
              <a:pPr>
                <a:defRPr/>
              </a:pPr>
              <a:t>‹#›</a:t>
            </a:fld>
            <a:endParaRPr lang="en-US"/>
          </a:p>
        </p:txBody>
      </p:sp>
    </p:spTree>
    <p:extLst>
      <p:ext uri="{BB962C8B-B14F-4D97-AF65-F5344CB8AC3E}">
        <p14:creationId xmlns:p14="http://schemas.microsoft.com/office/powerpoint/2010/main" val="200588823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7B3271-05CA-4F4F-AE0D-0F66CDAB5AE7}" type="slidenum">
              <a:rPr lang="en-US" smtClean="0"/>
              <a:pPr>
                <a:defRPr/>
              </a:pPr>
              <a:t>‹#›</a:t>
            </a:fld>
            <a:endParaRPr lang="en-US"/>
          </a:p>
        </p:txBody>
      </p:sp>
    </p:spTree>
    <p:extLst>
      <p:ext uri="{BB962C8B-B14F-4D97-AF65-F5344CB8AC3E}">
        <p14:creationId xmlns:p14="http://schemas.microsoft.com/office/powerpoint/2010/main" val="2127312512"/>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A881397-7D89-44AE-B4E7-19C6A51463A6}" type="slidenum">
              <a:rPr lang="en-US" smtClean="0"/>
              <a:pPr>
                <a:defRPr/>
              </a:pPr>
              <a:t>‹#›</a:t>
            </a:fld>
            <a:endParaRPr lang="en-US"/>
          </a:p>
        </p:txBody>
      </p:sp>
    </p:spTree>
    <p:extLst>
      <p:ext uri="{BB962C8B-B14F-4D97-AF65-F5344CB8AC3E}">
        <p14:creationId xmlns:p14="http://schemas.microsoft.com/office/powerpoint/2010/main" val="826196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7B3271-05CA-4F4F-AE0D-0F66CDAB5AE7}" type="slidenum">
              <a:rPr lang="en-US" smtClean="0"/>
              <a:pPr>
                <a:defRPr/>
              </a:pPr>
              <a:t>‹#›</a:t>
            </a:fld>
            <a:endParaRPr lang="en-US"/>
          </a:p>
        </p:txBody>
      </p:sp>
    </p:spTree>
    <p:extLst>
      <p:ext uri="{BB962C8B-B14F-4D97-AF65-F5344CB8AC3E}">
        <p14:creationId xmlns:p14="http://schemas.microsoft.com/office/powerpoint/2010/main" val="326281502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8B80900-B591-4924-8C98-7D55DE279AEA}" type="slidenum">
              <a:rPr lang="en-US" smtClean="0"/>
              <a:pPr>
                <a:defRPr/>
              </a:pPr>
              <a:t>‹#›</a:t>
            </a:fld>
            <a:endParaRPr lang="en-US"/>
          </a:p>
        </p:txBody>
      </p:sp>
    </p:spTree>
    <p:extLst>
      <p:ext uri="{BB962C8B-B14F-4D97-AF65-F5344CB8AC3E}">
        <p14:creationId xmlns:p14="http://schemas.microsoft.com/office/powerpoint/2010/main" val="1205869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47B3271-05CA-4F4F-AE0D-0F66CDAB5AE7}" type="slidenum">
              <a:rPr lang="en-US" smtClean="0"/>
              <a:pPr>
                <a:defRPr/>
              </a:pPr>
              <a:t>‹#›</a:t>
            </a:fld>
            <a:endParaRPr lang="en-US"/>
          </a:p>
        </p:txBody>
      </p:sp>
    </p:spTree>
    <p:extLst>
      <p:ext uri="{BB962C8B-B14F-4D97-AF65-F5344CB8AC3E}">
        <p14:creationId xmlns:p14="http://schemas.microsoft.com/office/powerpoint/2010/main" val="249758735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47B3271-05CA-4F4F-AE0D-0F66CDAB5AE7}" type="slidenum">
              <a:rPr lang="en-US" smtClean="0"/>
              <a:pPr>
                <a:defRPr/>
              </a:pPr>
              <a:t>‹#›</a:t>
            </a:fld>
            <a:endParaRPr lang="en-US"/>
          </a:p>
        </p:txBody>
      </p:sp>
    </p:spTree>
    <p:extLst>
      <p:ext uri="{BB962C8B-B14F-4D97-AF65-F5344CB8AC3E}">
        <p14:creationId xmlns:p14="http://schemas.microsoft.com/office/powerpoint/2010/main" val="198529458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34E89A3-3B35-4A94-8BC8-9839C0DA8A24}" type="slidenum">
              <a:rPr lang="en-US" smtClean="0"/>
              <a:pPr>
                <a:defRPr/>
              </a:pPr>
              <a:t>‹#›</a:t>
            </a:fld>
            <a:endParaRPr lang="en-US"/>
          </a:p>
        </p:txBody>
      </p:sp>
    </p:spTree>
    <p:extLst>
      <p:ext uri="{BB962C8B-B14F-4D97-AF65-F5344CB8AC3E}">
        <p14:creationId xmlns:p14="http://schemas.microsoft.com/office/powerpoint/2010/main" val="1530755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AD27029-95B6-4172-988E-5ED9C915D19B}" type="slidenum">
              <a:rPr lang="en-US" smtClean="0"/>
              <a:pPr>
                <a:defRPr/>
              </a:pPr>
              <a:t>‹#›</a:t>
            </a:fld>
            <a:endParaRPr lang="en-US"/>
          </a:p>
        </p:txBody>
      </p:sp>
    </p:spTree>
    <p:extLst>
      <p:ext uri="{BB962C8B-B14F-4D97-AF65-F5344CB8AC3E}">
        <p14:creationId xmlns:p14="http://schemas.microsoft.com/office/powerpoint/2010/main" val="112136511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47B3271-05CA-4F4F-AE0D-0F66CDAB5AE7}" type="slidenum">
              <a:rPr lang="en-US" smtClean="0"/>
              <a:pPr>
                <a:defRPr/>
              </a:pPr>
              <a:t>‹#›</a:t>
            </a:fld>
            <a:endParaRPr lang="en-US"/>
          </a:p>
        </p:txBody>
      </p:sp>
    </p:spTree>
    <p:extLst>
      <p:ext uri="{BB962C8B-B14F-4D97-AF65-F5344CB8AC3E}">
        <p14:creationId xmlns:p14="http://schemas.microsoft.com/office/powerpoint/2010/main" val="31202858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8DC3264-BEA0-4A02-B253-AC51CEF274B6}" type="slidenum">
              <a:rPr lang="en-US" smtClean="0"/>
              <a:pPr>
                <a:defRPr/>
              </a:pPr>
              <a:t>‹#›</a:t>
            </a:fld>
            <a:endParaRPr lang="en-US"/>
          </a:p>
        </p:txBody>
      </p:sp>
    </p:spTree>
    <p:extLst>
      <p:ext uri="{BB962C8B-B14F-4D97-AF65-F5344CB8AC3E}">
        <p14:creationId xmlns:p14="http://schemas.microsoft.com/office/powerpoint/2010/main" val="4003447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C47B3271-05CA-4F4F-AE0D-0F66CDAB5AE7}" type="slidenum">
              <a:rPr lang="en-US" smtClean="0"/>
              <a:pPr>
                <a:defRPr/>
              </a:pPr>
              <a:t>‹#›</a:t>
            </a:fld>
            <a:endParaRPr lang="en-US"/>
          </a:p>
        </p:txBody>
      </p:sp>
    </p:spTree>
    <p:extLst>
      <p:ext uri="{BB962C8B-B14F-4D97-AF65-F5344CB8AC3E}">
        <p14:creationId xmlns:p14="http://schemas.microsoft.com/office/powerpoint/2010/main" val="3879060928"/>
      </p:ext>
    </p:extLst>
  </p:cSld>
  <p:clrMap bg1="lt1" tx1="dk1" bg2="lt2" tx2="dk2" accent1="accent1" accent2="accent2" accent3="accent3" accent4="accent4" accent5="accent5" accent6="accent6" hlink="hlink" folHlink="folHlink"/>
  <p:sldLayoutIdLst>
    <p:sldLayoutId id="2147485076" r:id="rId1"/>
    <p:sldLayoutId id="2147485077" r:id="rId2"/>
    <p:sldLayoutId id="2147485078" r:id="rId3"/>
    <p:sldLayoutId id="2147485079" r:id="rId4"/>
    <p:sldLayoutId id="2147485080" r:id="rId5"/>
    <p:sldLayoutId id="2147485081" r:id="rId6"/>
    <p:sldLayoutId id="2147485082" r:id="rId7"/>
    <p:sldLayoutId id="2147485083" r:id="rId8"/>
    <p:sldLayoutId id="2147485084" r:id="rId9"/>
    <p:sldLayoutId id="2147485085" r:id="rId10"/>
    <p:sldLayoutId id="2147485086" r:id="rId11"/>
    <p:sldLayoutId id="2147485087" r:id="rId12"/>
    <p:sldLayoutId id="2147485088" r:id="rId13"/>
    <p:sldLayoutId id="2147485089" r:id="rId14"/>
    <p:sldLayoutId id="2147485090" r:id="rId15"/>
    <p:sldLayoutId id="2147485091" r:id="rId16"/>
    <p:sldLayoutId id="2147485092" r:id="rId17"/>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0402" y="1447800"/>
            <a:ext cx="6777038" cy="1066800"/>
          </a:xfrm>
        </p:spPr>
        <p:txBody>
          <a:bodyPr rtlCol="0">
            <a:normAutofit fontScale="90000"/>
          </a:bodyPr>
          <a:lstStyle/>
          <a:p>
            <a:pPr eaLnBrk="1" fontAlgn="auto" hangingPunct="1">
              <a:spcAft>
                <a:spcPts val="0"/>
              </a:spcAft>
              <a:defRPr/>
            </a:pPr>
            <a:br>
              <a:rPr lang="en-US" dirty="0">
                <a:ea typeface="+mj-ea"/>
              </a:rPr>
            </a:br>
            <a:br>
              <a:rPr lang="en-US" dirty="0">
                <a:ea typeface="+mj-ea"/>
              </a:rPr>
            </a:br>
            <a:br>
              <a:rPr lang="en-US" dirty="0">
                <a:ea typeface="+mj-ea"/>
              </a:rPr>
            </a:br>
            <a:br>
              <a:rPr lang="en-US" dirty="0"/>
            </a:br>
            <a:br>
              <a:rPr lang="en-US" dirty="0"/>
            </a:br>
            <a:r>
              <a:rPr lang="en-US" sz="4400" b="1" dirty="0">
                <a:ea typeface="+mj-ea"/>
              </a:rPr>
              <a:t>Shared Governance 101</a:t>
            </a:r>
          </a:p>
        </p:txBody>
      </p:sp>
      <p:sp>
        <p:nvSpPr>
          <p:cNvPr id="2051" name="Rectangle 3"/>
          <p:cNvSpPr>
            <a:spLocks noGrp="1" noChangeArrowheads="1"/>
          </p:cNvSpPr>
          <p:nvPr>
            <p:ph type="subTitle" idx="1"/>
          </p:nvPr>
        </p:nvSpPr>
        <p:spPr>
          <a:xfrm>
            <a:off x="914400" y="3581399"/>
            <a:ext cx="6553200" cy="2459963"/>
          </a:xfrm>
        </p:spPr>
        <p:txBody>
          <a:bodyPr rtlCol="0">
            <a:normAutofit lnSpcReduction="10000"/>
          </a:bodyPr>
          <a:lstStyle/>
          <a:p>
            <a:pPr algn="ctr" eaLnBrk="1" fontAlgn="auto" hangingPunct="1">
              <a:lnSpc>
                <a:spcPct val="90000"/>
              </a:lnSpc>
              <a:spcAft>
                <a:spcPts val="0"/>
              </a:spcAft>
              <a:buFont typeface="Wingdings 2" charset="2"/>
              <a:buNone/>
              <a:defRPr/>
            </a:pPr>
            <a:r>
              <a:rPr lang="en-US" sz="4500" b="1" dirty="0">
                <a:solidFill>
                  <a:schemeClr val="tx1"/>
                </a:solidFill>
              </a:rPr>
              <a:t>CGL Workshop</a:t>
            </a:r>
            <a:br>
              <a:rPr lang="en-US" sz="4500" b="1" dirty="0">
                <a:solidFill>
                  <a:schemeClr val="tx1"/>
                </a:solidFill>
              </a:rPr>
            </a:br>
            <a:r>
              <a:rPr lang="en-US" sz="3800" b="1" dirty="0"/>
              <a:t>Christy Fogal</a:t>
            </a:r>
          </a:p>
          <a:p>
            <a:pPr algn="ctr" eaLnBrk="1" fontAlgn="auto" hangingPunct="1">
              <a:lnSpc>
                <a:spcPct val="90000"/>
              </a:lnSpc>
              <a:spcAft>
                <a:spcPts val="0"/>
              </a:spcAft>
              <a:buFont typeface="Wingdings 2" charset="2"/>
              <a:buNone/>
              <a:defRPr/>
            </a:pPr>
            <a:r>
              <a:rPr lang="en-US" sz="3800" b="1" dirty="0"/>
              <a:t>FCCC President</a:t>
            </a:r>
          </a:p>
          <a:p>
            <a:pPr algn="ctr" eaLnBrk="1" fontAlgn="auto" hangingPunct="1">
              <a:lnSpc>
                <a:spcPct val="90000"/>
              </a:lnSpc>
              <a:spcAft>
                <a:spcPts val="0"/>
              </a:spcAft>
              <a:buFont typeface="Wingdings 2" charset="2"/>
              <a:buNone/>
              <a:defRPr/>
            </a:pPr>
            <a:r>
              <a:rPr lang="en-US" sz="3800" b="1" dirty="0"/>
              <a:t>September 18, 2020</a:t>
            </a:r>
          </a:p>
          <a:p>
            <a:pPr eaLnBrk="1" fontAlgn="auto" hangingPunct="1">
              <a:lnSpc>
                <a:spcPct val="90000"/>
              </a:lnSpc>
              <a:spcAft>
                <a:spcPts val="0"/>
              </a:spcAft>
              <a:buFont typeface="Wingdings 2" charset="2"/>
              <a:buNone/>
              <a:defRPr/>
            </a:pPr>
            <a:endParaRPr lang="en-US" sz="4500" dirty="0"/>
          </a:p>
          <a:p>
            <a:pPr eaLnBrk="1" fontAlgn="auto" hangingPunct="1">
              <a:lnSpc>
                <a:spcPct val="90000"/>
              </a:lnSpc>
              <a:spcAft>
                <a:spcPts val="0"/>
              </a:spcAft>
              <a:buFont typeface="Wingdings 2" charset="2"/>
              <a:buNone/>
              <a:defRPr/>
            </a:pPr>
            <a:endParaRPr lang="en-US" dirty="0"/>
          </a:p>
        </p:txBody>
      </p:sp>
      <p:sp>
        <p:nvSpPr>
          <p:cNvPr id="3076" name="Rectangle 1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charset="0"/>
                <a:cs typeface="Arial" charset="0"/>
              </a:defRPr>
            </a:lvl1pPr>
            <a:lvl2pPr marL="742950" indent="-285750">
              <a:defRPr>
                <a:solidFill>
                  <a:schemeClr val="tx1"/>
                </a:solidFill>
                <a:latin typeface="Garamond" charset="0"/>
                <a:cs typeface="Arial" charset="0"/>
              </a:defRPr>
            </a:lvl2pPr>
            <a:lvl3pPr marL="1143000" indent="-228600">
              <a:defRPr>
                <a:solidFill>
                  <a:schemeClr val="tx1"/>
                </a:solidFill>
                <a:latin typeface="Garamond" charset="0"/>
                <a:cs typeface="Arial" charset="0"/>
              </a:defRPr>
            </a:lvl3pPr>
            <a:lvl4pPr marL="1600200" indent="-228600">
              <a:defRPr>
                <a:solidFill>
                  <a:schemeClr val="tx1"/>
                </a:solidFill>
                <a:latin typeface="Garamond" charset="0"/>
                <a:cs typeface="Arial" charset="0"/>
              </a:defRPr>
            </a:lvl4pPr>
            <a:lvl5pPr marL="2057400" indent="-228600">
              <a:defRPr>
                <a:solidFill>
                  <a:schemeClr val="tx1"/>
                </a:solidFill>
                <a:latin typeface="Garamond" charset="0"/>
                <a:cs typeface="Arial" charset="0"/>
              </a:defRPr>
            </a:lvl5pPr>
            <a:lvl6pPr marL="2514600" indent="-228600" eaLnBrk="0" fontAlgn="base" hangingPunct="0">
              <a:spcBef>
                <a:spcPct val="0"/>
              </a:spcBef>
              <a:spcAft>
                <a:spcPct val="0"/>
              </a:spcAft>
              <a:defRPr>
                <a:solidFill>
                  <a:schemeClr val="tx1"/>
                </a:solidFill>
                <a:latin typeface="Garamond" charset="0"/>
                <a:cs typeface="Arial" charset="0"/>
              </a:defRPr>
            </a:lvl6pPr>
            <a:lvl7pPr marL="2971800" indent="-228600" eaLnBrk="0" fontAlgn="base" hangingPunct="0">
              <a:spcBef>
                <a:spcPct val="0"/>
              </a:spcBef>
              <a:spcAft>
                <a:spcPct val="0"/>
              </a:spcAft>
              <a:defRPr>
                <a:solidFill>
                  <a:schemeClr val="tx1"/>
                </a:solidFill>
                <a:latin typeface="Garamond" charset="0"/>
                <a:cs typeface="Arial" charset="0"/>
              </a:defRPr>
            </a:lvl7pPr>
            <a:lvl8pPr marL="3429000" indent="-228600" eaLnBrk="0" fontAlgn="base" hangingPunct="0">
              <a:spcBef>
                <a:spcPct val="0"/>
              </a:spcBef>
              <a:spcAft>
                <a:spcPct val="0"/>
              </a:spcAft>
              <a:defRPr>
                <a:solidFill>
                  <a:schemeClr val="tx1"/>
                </a:solidFill>
                <a:latin typeface="Garamond" charset="0"/>
                <a:cs typeface="Arial" charset="0"/>
              </a:defRPr>
            </a:lvl8pPr>
            <a:lvl9pPr marL="3886200" indent="-228600" eaLnBrk="0" fontAlgn="base" hangingPunct="0">
              <a:spcBef>
                <a:spcPct val="0"/>
              </a:spcBef>
              <a:spcAft>
                <a:spcPct val="0"/>
              </a:spcAft>
              <a:defRPr>
                <a:solidFill>
                  <a:schemeClr val="tx1"/>
                </a:solidFill>
                <a:latin typeface="Garamond" charset="0"/>
                <a:cs typeface="Arial" charset="0"/>
              </a:defRPr>
            </a:lvl9pPr>
          </a:lstStyle>
          <a:p>
            <a:fld id="{0D102D06-73D0-4622-8C0F-0038C7B952E9}" type="slidenum">
              <a:rPr lang="en-US" altLang="en-US" smtClean="0">
                <a:latin typeface="Arial" charset="0"/>
              </a:rPr>
              <a:pPr/>
              <a:t>1</a:t>
            </a:fld>
            <a:endParaRPr lang="en-US" altLang="en-US">
              <a:latin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ectangle 10">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Freeform: Shape 26">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508000" y="609599"/>
            <a:ext cx="2882531" cy="5545667"/>
          </a:xfrm>
        </p:spPr>
        <p:txBody>
          <a:bodyPr anchor="ctr">
            <a:normAutofit/>
          </a:bodyPr>
          <a:lstStyle/>
          <a:p>
            <a:r>
              <a:rPr lang="en-US" b="1">
                <a:solidFill>
                  <a:schemeClr val="tx1">
                    <a:lumMod val="85000"/>
                    <a:lumOff val="15000"/>
                  </a:schemeClr>
                </a:solidFill>
              </a:rPr>
              <a:t>Role of Students in Shared Governance</a:t>
            </a:r>
          </a:p>
        </p:txBody>
      </p:sp>
      <p:sp>
        <p:nvSpPr>
          <p:cNvPr id="4" name="Slide Number Placeholder 3"/>
          <p:cNvSpPr>
            <a:spLocks noGrp="1"/>
          </p:cNvSpPr>
          <p:nvPr>
            <p:ph type="sldNum" sz="quarter" idx="12"/>
          </p:nvPr>
        </p:nvSpPr>
        <p:spPr>
          <a:xfrm>
            <a:off x="6442997" y="6041362"/>
            <a:ext cx="512504" cy="365125"/>
          </a:xfrm>
        </p:spPr>
        <p:txBody>
          <a:bodyPr>
            <a:normAutofit/>
          </a:bodyPr>
          <a:lstStyle/>
          <a:p>
            <a:pPr>
              <a:spcAft>
                <a:spcPts val="600"/>
              </a:spcAft>
              <a:defRPr/>
            </a:pPr>
            <a:fld id="{8A881397-7D89-44AE-B4E7-19C6A51463A6}" type="slidenum">
              <a:rPr lang="en-US">
                <a:solidFill>
                  <a:srgbClr val="FFFFFF"/>
                </a:solidFill>
              </a:rPr>
              <a:pPr>
                <a:spcAft>
                  <a:spcPts val="600"/>
                </a:spcAft>
                <a:defRPr/>
              </a:pPr>
              <a:t>10</a:t>
            </a:fld>
            <a:endParaRPr lang="en-US">
              <a:solidFill>
                <a:srgbClr val="FFFFFF"/>
              </a:solidFill>
            </a:endParaRPr>
          </a:p>
        </p:txBody>
      </p:sp>
      <p:sp>
        <p:nvSpPr>
          <p:cNvPr id="3" name="Content Placeholder 2"/>
          <p:cNvSpPr>
            <a:spLocks noGrp="1"/>
          </p:cNvSpPr>
          <p:nvPr>
            <p:ph sz="quarter" idx="13"/>
          </p:nvPr>
        </p:nvSpPr>
        <p:spPr>
          <a:xfrm>
            <a:off x="4587063" y="609600"/>
            <a:ext cx="4133472" cy="5545667"/>
          </a:xfrm>
        </p:spPr>
        <p:txBody>
          <a:bodyPr anchor="ctr">
            <a:normAutofit/>
          </a:bodyPr>
          <a:lstStyle/>
          <a:p>
            <a:pPr>
              <a:lnSpc>
                <a:spcPct val="90000"/>
              </a:lnSpc>
            </a:pPr>
            <a:r>
              <a:rPr lang="en-US" u="sng">
                <a:solidFill>
                  <a:srgbClr val="FFFFFF"/>
                </a:solidFill>
              </a:rPr>
              <a:t>Student affairs </a:t>
            </a:r>
            <a:r>
              <a:rPr lang="en-US">
                <a:solidFill>
                  <a:srgbClr val="FFFFFF"/>
                </a:solidFill>
              </a:rPr>
              <a:t>– students should be consulted on policy related to student affairs</a:t>
            </a:r>
            <a:br>
              <a:rPr lang="en-US">
                <a:solidFill>
                  <a:srgbClr val="FFFFFF"/>
                </a:solidFill>
              </a:rPr>
            </a:br>
            <a:r>
              <a:rPr lang="en-US">
                <a:solidFill>
                  <a:srgbClr val="FFFFFF"/>
                </a:solidFill>
              </a:rPr>
              <a:t>eg: Code of conduct; tuition; res life; food services</a:t>
            </a:r>
          </a:p>
          <a:p>
            <a:pPr>
              <a:lnSpc>
                <a:spcPct val="90000"/>
              </a:lnSpc>
            </a:pPr>
            <a:r>
              <a:rPr lang="en-US" u="sng">
                <a:solidFill>
                  <a:srgbClr val="FFFFFF"/>
                </a:solidFill>
              </a:rPr>
              <a:t>Shared governance bodies </a:t>
            </a:r>
            <a:r>
              <a:rPr lang="en-US">
                <a:solidFill>
                  <a:srgbClr val="FFFFFF"/>
                </a:solidFill>
              </a:rPr>
              <a:t>– Students should be represented on Campus decision-making bodies</a:t>
            </a:r>
          </a:p>
          <a:p>
            <a:pPr>
              <a:lnSpc>
                <a:spcPct val="90000"/>
              </a:lnSpc>
            </a:pPr>
            <a:r>
              <a:rPr lang="en-US" u="sng">
                <a:solidFill>
                  <a:srgbClr val="FFFFFF"/>
                </a:solidFill>
              </a:rPr>
              <a:t>Student Governance </a:t>
            </a:r>
            <a:r>
              <a:rPr lang="en-US">
                <a:solidFill>
                  <a:srgbClr val="FFFFFF"/>
                </a:solidFill>
              </a:rPr>
              <a:t>– Students should control the constitution and by-laws of their Student government organization</a:t>
            </a:r>
          </a:p>
          <a:p>
            <a:pPr>
              <a:lnSpc>
                <a:spcPct val="90000"/>
              </a:lnSpc>
            </a:pPr>
            <a:r>
              <a:rPr lang="en-US" u="sng">
                <a:solidFill>
                  <a:srgbClr val="FFFFFF"/>
                </a:solidFill>
              </a:rPr>
              <a:t>Student elections </a:t>
            </a:r>
            <a:r>
              <a:rPr lang="en-US">
                <a:solidFill>
                  <a:srgbClr val="FFFFFF"/>
                </a:solidFill>
              </a:rPr>
              <a:t>– Students should be able to vote in free and fair campus elections for their leaders</a:t>
            </a:r>
          </a:p>
          <a:p>
            <a:pPr>
              <a:lnSpc>
                <a:spcPct val="90000"/>
              </a:lnSpc>
            </a:pPr>
            <a:r>
              <a:rPr lang="en-US" u="sng">
                <a:solidFill>
                  <a:srgbClr val="FFFFFF"/>
                </a:solidFill>
              </a:rPr>
              <a:t>Student Activity Fee </a:t>
            </a:r>
            <a:r>
              <a:rPr lang="en-US">
                <a:solidFill>
                  <a:srgbClr val="FFFFFF"/>
                </a:solidFill>
              </a:rPr>
              <a:t>– Students should have control/influence over use of the fee</a:t>
            </a:r>
          </a:p>
        </p:txBody>
      </p:sp>
    </p:spTree>
    <p:extLst>
      <p:ext uri="{BB962C8B-B14F-4D97-AF65-F5344CB8AC3E}">
        <p14:creationId xmlns:p14="http://schemas.microsoft.com/office/powerpoint/2010/main" val="2026766028"/>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ectangle 10">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Freeform: Shape 26">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508000" y="609599"/>
            <a:ext cx="2882531" cy="5545667"/>
          </a:xfrm>
        </p:spPr>
        <p:txBody>
          <a:bodyPr anchor="ctr">
            <a:normAutofit/>
          </a:bodyPr>
          <a:lstStyle/>
          <a:p>
            <a:r>
              <a:rPr lang="en-US" b="1">
                <a:solidFill>
                  <a:schemeClr val="tx1">
                    <a:lumMod val="85000"/>
                    <a:lumOff val="15000"/>
                  </a:schemeClr>
                </a:solidFill>
              </a:rPr>
              <a:t>SUNY System </a:t>
            </a:r>
            <a:br>
              <a:rPr lang="en-US" b="1">
                <a:solidFill>
                  <a:schemeClr val="tx1">
                    <a:lumMod val="85000"/>
                    <a:lumOff val="15000"/>
                  </a:schemeClr>
                </a:solidFill>
              </a:rPr>
            </a:br>
            <a:r>
              <a:rPr lang="en-US" b="1">
                <a:solidFill>
                  <a:schemeClr val="tx1">
                    <a:lumMod val="85000"/>
                    <a:lumOff val="15000"/>
                  </a:schemeClr>
                </a:solidFill>
              </a:rPr>
              <a:t>Shared Governance</a:t>
            </a:r>
          </a:p>
        </p:txBody>
      </p:sp>
      <p:sp>
        <p:nvSpPr>
          <p:cNvPr id="4" name="Slide Number Placeholder 3"/>
          <p:cNvSpPr>
            <a:spLocks noGrp="1"/>
          </p:cNvSpPr>
          <p:nvPr>
            <p:ph type="sldNum" sz="quarter" idx="12"/>
          </p:nvPr>
        </p:nvSpPr>
        <p:spPr>
          <a:xfrm>
            <a:off x="6442997" y="6041362"/>
            <a:ext cx="512504" cy="365125"/>
          </a:xfrm>
        </p:spPr>
        <p:txBody>
          <a:bodyPr>
            <a:normAutofit/>
          </a:bodyPr>
          <a:lstStyle/>
          <a:p>
            <a:pPr>
              <a:spcAft>
                <a:spcPts val="600"/>
              </a:spcAft>
              <a:defRPr/>
            </a:pPr>
            <a:fld id="{C47B3271-05CA-4F4F-AE0D-0F66CDAB5AE7}" type="slidenum">
              <a:rPr lang="en-US">
                <a:solidFill>
                  <a:srgbClr val="FFFFFF"/>
                </a:solidFill>
              </a:rPr>
              <a:pPr>
                <a:spcAft>
                  <a:spcPts val="600"/>
                </a:spcAft>
                <a:defRPr/>
              </a:pPr>
              <a:t>11</a:t>
            </a:fld>
            <a:endParaRPr lang="en-US">
              <a:solidFill>
                <a:srgbClr val="FFFFFF"/>
              </a:solidFill>
            </a:endParaRPr>
          </a:p>
        </p:txBody>
      </p:sp>
      <p:sp>
        <p:nvSpPr>
          <p:cNvPr id="3" name="Content Placeholder 2"/>
          <p:cNvSpPr>
            <a:spLocks noGrp="1"/>
          </p:cNvSpPr>
          <p:nvPr>
            <p:ph idx="1"/>
          </p:nvPr>
        </p:nvSpPr>
        <p:spPr>
          <a:xfrm>
            <a:off x="4587063" y="609600"/>
            <a:ext cx="4133472" cy="5545667"/>
          </a:xfrm>
        </p:spPr>
        <p:txBody>
          <a:bodyPr anchor="ctr">
            <a:normAutofit/>
          </a:bodyPr>
          <a:lstStyle/>
          <a:p>
            <a:pPr>
              <a:lnSpc>
                <a:spcPct val="90000"/>
              </a:lnSpc>
            </a:pPr>
            <a:r>
              <a:rPr lang="en-US">
                <a:solidFill>
                  <a:srgbClr val="FFFFFF"/>
                </a:solidFill>
              </a:rPr>
              <a:t>SUNY Board of Trustees</a:t>
            </a:r>
          </a:p>
          <a:p>
            <a:pPr lvl="1">
              <a:lnSpc>
                <a:spcPct val="90000"/>
              </a:lnSpc>
            </a:pPr>
            <a:r>
              <a:rPr lang="en-US">
                <a:solidFill>
                  <a:srgbClr val="FFFFFF"/>
                </a:solidFill>
              </a:rPr>
              <a:t>UFS &amp; FCCC presidents are ex officio members</a:t>
            </a:r>
          </a:p>
          <a:p>
            <a:pPr lvl="1">
              <a:lnSpc>
                <a:spcPct val="90000"/>
              </a:lnSpc>
            </a:pPr>
            <a:r>
              <a:rPr lang="en-US">
                <a:solidFill>
                  <a:srgbClr val="FFFFFF"/>
                </a:solidFill>
              </a:rPr>
              <a:t>Student Assembly president is voting member</a:t>
            </a:r>
          </a:p>
          <a:p>
            <a:pPr>
              <a:lnSpc>
                <a:spcPct val="90000"/>
              </a:lnSpc>
            </a:pPr>
            <a:r>
              <a:rPr lang="en-US">
                <a:solidFill>
                  <a:srgbClr val="FFFFFF"/>
                </a:solidFill>
              </a:rPr>
              <a:t>Chancellor</a:t>
            </a:r>
          </a:p>
          <a:p>
            <a:pPr lvl="1">
              <a:lnSpc>
                <a:spcPct val="90000"/>
              </a:lnSpc>
            </a:pPr>
            <a:r>
              <a:rPr lang="en-US">
                <a:solidFill>
                  <a:srgbClr val="FFFFFF"/>
                </a:solidFill>
              </a:rPr>
              <a:t>Three governance leaders have sat on the Cabinet</a:t>
            </a:r>
          </a:p>
          <a:p>
            <a:pPr>
              <a:lnSpc>
                <a:spcPct val="90000"/>
              </a:lnSpc>
            </a:pPr>
            <a:r>
              <a:rPr lang="en-US">
                <a:solidFill>
                  <a:srgbClr val="FFFFFF"/>
                </a:solidFill>
              </a:rPr>
              <a:t>SUNY Provost</a:t>
            </a:r>
          </a:p>
          <a:p>
            <a:pPr>
              <a:lnSpc>
                <a:spcPct val="90000"/>
              </a:lnSpc>
            </a:pPr>
            <a:r>
              <a:rPr lang="en-US">
                <a:solidFill>
                  <a:srgbClr val="FFFFFF"/>
                </a:solidFill>
              </a:rPr>
              <a:t>Provost’s office – administers academic policy</a:t>
            </a:r>
          </a:p>
          <a:p>
            <a:pPr lvl="1">
              <a:lnSpc>
                <a:spcPct val="90000"/>
              </a:lnSpc>
            </a:pPr>
            <a:r>
              <a:rPr lang="en-US">
                <a:solidFill>
                  <a:srgbClr val="FFFFFF"/>
                </a:solidFill>
              </a:rPr>
              <a:t>Shared governance efforts commonly housed here:</a:t>
            </a:r>
          </a:p>
          <a:p>
            <a:pPr lvl="2">
              <a:lnSpc>
                <a:spcPct val="90000"/>
              </a:lnSpc>
            </a:pPr>
            <a:r>
              <a:rPr lang="en-US">
                <a:solidFill>
                  <a:srgbClr val="FFFFFF"/>
                </a:solidFill>
              </a:rPr>
              <a:t>Development of policy via task forces</a:t>
            </a:r>
          </a:p>
          <a:p>
            <a:pPr lvl="2">
              <a:lnSpc>
                <a:spcPct val="90000"/>
              </a:lnSpc>
            </a:pPr>
            <a:r>
              <a:rPr lang="en-US">
                <a:solidFill>
                  <a:srgbClr val="FFFFFF"/>
                </a:solidFill>
              </a:rPr>
              <a:t>Drafts of policy for review from system governance bodies &amp; campus governance</a:t>
            </a:r>
          </a:p>
          <a:p>
            <a:pPr lvl="2">
              <a:lnSpc>
                <a:spcPct val="90000"/>
              </a:lnSpc>
            </a:pPr>
            <a:endParaRPr lang="en-US">
              <a:solidFill>
                <a:srgbClr val="FFFFFF"/>
              </a:solidFill>
            </a:endParaRPr>
          </a:p>
        </p:txBody>
      </p:sp>
    </p:spTree>
    <p:extLst>
      <p:ext uri="{BB962C8B-B14F-4D97-AF65-F5344CB8AC3E}">
        <p14:creationId xmlns:p14="http://schemas.microsoft.com/office/powerpoint/2010/main" val="501502971"/>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3" name="Straight Connector 8">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2600" y="816638"/>
            <a:ext cx="2525519" cy="5224724"/>
          </a:xfrm>
        </p:spPr>
        <p:txBody>
          <a:bodyPr anchor="ctr">
            <a:normAutofit/>
          </a:bodyPr>
          <a:lstStyle/>
          <a:p>
            <a:r>
              <a:rPr lang="en-US" sz="2500" b="1"/>
              <a:t>Roles and Responsibilities of Faculty</a:t>
            </a:r>
          </a:p>
        </p:txBody>
      </p:sp>
      <p:sp>
        <p:nvSpPr>
          <p:cNvPr id="4" name="Slide Number Placeholder 3"/>
          <p:cNvSpPr>
            <a:spLocks noGrp="1"/>
          </p:cNvSpPr>
          <p:nvPr>
            <p:ph type="sldNum" sz="quarter" idx="12"/>
          </p:nvPr>
        </p:nvSpPr>
        <p:spPr>
          <a:xfrm>
            <a:off x="6442997" y="6041362"/>
            <a:ext cx="512504" cy="365125"/>
          </a:xfrm>
        </p:spPr>
        <p:txBody>
          <a:bodyPr>
            <a:normAutofit/>
          </a:bodyPr>
          <a:lstStyle/>
          <a:p>
            <a:pPr>
              <a:spcAft>
                <a:spcPts val="600"/>
              </a:spcAft>
              <a:defRPr/>
            </a:pPr>
            <a:fld id="{C47B3271-05CA-4F4F-AE0D-0F66CDAB5AE7}" type="slidenum">
              <a:rPr lang="en-US" smtClean="0"/>
              <a:pPr>
                <a:spcAft>
                  <a:spcPts val="600"/>
                </a:spcAft>
                <a:defRPr/>
              </a:pPr>
              <a:t>12</a:t>
            </a:fld>
            <a:endParaRPr lang="en-US"/>
          </a:p>
        </p:txBody>
      </p:sp>
      <p:sp>
        <p:nvSpPr>
          <p:cNvPr id="3" name="Content Placeholder 2"/>
          <p:cNvSpPr>
            <a:spLocks noGrp="1"/>
          </p:cNvSpPr>
          <p:nvPr>
            <p:ph idx="1"/>
          </p:nvPr>
        </p:nvSpPr>
        <p:spPr>
          <a:xfrm>
            <a:off x="3490721" y="816638"/>
            <a:ext cx="3464779" cy="5224724"/>
          </a:xfrm>
        </p:spPr>
        <p:txBody>
          <a:bodyPr anchor="ctr">
            <a:normAutofit/>
          </a:bodyPr>
          <a:lstStyle/>
          <a:p>
            <a:r>
              <a:rPr lang="en-US"/>
              <a:t>Policy-making vs. policy implementation/administration</a:t>
            </a:r>
          </a:p>
          <a:p>
            <a:pPr lvl="1"/>
            <a:r>
              <a:rPr lang="en-US"/>
              <a:t>Process and substance</a:t>
            </a:r>
          </a:p>
          <a:p>
            <a:r>
              <a:rPr lang="en-US"/>
              <a:t>Unions vs. governance bodies</a:t>
            </a:r>
          </a:p>
          <a:p>
            <a:endParaRPr lang="en-US" dirty="0"/>
          </a:p>
        </p:txBody>
      </p:sp>
    </p:spTree>
    <p:extLst>
      <p:ext uri="{BB962C8B-B14F-4D97-AF65-F5344CB8AC3E}">
        <p14:creationId xmlns:p14="http://schemas.microsoft.com/office/powerpoint/2010/main" val="312404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782962" y="1179151"/>
            <a:ext cx="2475485" cy="4463889"/>
          </a:xfrm>
        </p:spPr>
        <p:txBody>
          <a:bodyPr anchor="ctr">
            <a:normAutofit/>
          </a:bodyPr>
          <a:lstStyle/>
          <a:p>
            <a:br>
              <a:rPr lang="en-US" dirty="0"/>
            </a:br>
            <a:r>
              <a:rPr lang="en-US" b="1" dirty="0"/>
              <a:t>Sound policy-making</a:t>
            </a:r>
          </a:p>
        </p:txBody>
      </p:sp>
      <p:sp>
        <p:nvSpPr>
          <p:cNvPr id="12" name="Isosceles Triangle 11">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quarter" idx="13"/>
          </p:nvPr>
        </p:nvSpPr>
        <p:spPr>
          <a:xfrm>
            <a:off x="3734188" y="1109145"/>
            <a:ext cx="4755762" cy="4603900"/>
          </a:xfrm>
        </p:spPr>
        <p:txBody>
          <a:bodyPr anchor="ctr">
            <a:normAutofit/>
          </a:bodyPr>
          <a:lstStyle/>
          <a:p>
            <a:pPr marL="285750" lvl="1"/>
            <a:r>
              <a:rPr lang="en-US"/>
              <a:t>Authentic, shared development of policy occurs when shared governance is working effectively.</a:t>
            </a:r>
          </a:p>
          <a:p>
            <a:pPr marL="285750" lvl="1"/>
            <a:r>
              <a:rPr lang="en-US"/>
              <a:t>Occasional “feedback” or “consultation” on pre-determined decisions may happen but should not be the norm. (Buy-in is a BAD term!)</a:t>
            </a:r>
          </a:p>
          <a:p>
            <a:pPr marL="285750" lvl="1"/>
            <a:endParaRPr lang="en-US"/>
          </a:p>
          <a:p>
            <a:endParaRPr lang="en-US" dirty="0"/>
          </a:p>
        </p:txBody>
      </p:sp>
      <p:sp>
        <p:nvSpPr>
          <p:cNvPr id="16" name="Isosceles Triangle 15">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6442997" y="6041362"/>
            <a:ext cx="512504" cy="365125"/>
          </a:xfrm>
        </p:spPr>
        <p:txBody>
          <a:bodyPr>
            <a:normAutofit/>
          </a:bodyPr>
          <a:lstStyle/>
          <a:p>
            <a:pPr>
              <a:spcAft>
                <a:spcPts val="600"/>
              </a:spcAft>
              <a:defRPr/>
            </a:pPr>
            <a:fld id="{8A881397-7D89-44AE-B4E7-19C6A51463A6}" type="slidenum">
              <a:rPr lang="en-US" smtClean="0"/>
              <a:pPr>
                <a:spcAft>
                  <a:spcPts val="600"/>
                </a:spcAft>
                <a:defRPr/>
              </a:pPr>
              <a:t>13</a:t>
            </a:fld>
            <a:endParaRPr lang="en-US"/>
          </a:p>
        </p:txBody>
      </p:sp>
    </p:spTree>
    <p:extLst>
      <p:ext uri="{BB962C8B-B14F-4D97-AF65-F5344CB8AC3E}">
        <p14:creationId xmlns:p14="http://schemas.microsoft.com/office/powerpoint/2010/main" val="680610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2600" y="816638"/>
            <a:ext cx="2525519" cy="5224724"/>
          </a:xfrm>
        </p:spPr>
        <p:txBody>
          <a:bodyPr anchor="ctr">
            <a:normAutofit/>
          </a:bodyPr>
          <a:lstStyle/>
          <a:p>
            <a:br>
              <a:rPr lang="en-US" b="1" dirty="0"/>
            </a:br>
            <a:r>
              <a:rPr lang="en-US" b="1" dirty="0"/>
              <a:t>Policy-making vs. procedure</a:t>
            </a:r>
          </a:p>
        </p:txBody>
      </p:sp>
      <p:sp>
        <p:nvSpPr>
          <p:cNvPr id="4" name="Slide Number Placeholder 3"/>
          <p:cNvSpPr>
            <a:spLocks noGrp="1"/>
          </p:cNvSpPr>
          <p:nvPr>
            <p:ph type="sldNum" sz="quarter" idx="12"/>
          </p:nvPr>
        </p:nvSpPr>
        <p:spPr>
          <a:xfrm>
            <a:off x="6442997" y="6041362"/>
            <a:ext cx="512504" cy="365125"/>
          </a:xfrm>
        </p:spPr>
        <p:txBody>
          <a:bodyPr>
            <a:normAutofit/>
          </a:bodyPr>
          <a:lstStyle/>
          <a:p>
            <a:pPr>
              <a:spcAft>
                <a:spcPts val="600"/>
              </a:spcAft>
              <a:defRPr/>
            </a:pPr>
            <a:fld id="{8A881397-7D89-44AE-B4E7-19C6A51463A6}" type="slidenum">
              <a:rPr lang="en-US" smtClean="0"/>
              <a:pPr>
                <a:spcAft>
                  <a:spcPts val="600"/>
                </a:spcAft>
                <a:defRPr/>
              </a:pPr>
              <a:t>14</a:t>
            </a:fld>
            <a:endParaRPr lang="en-US"/>
          </a:p>
        </p:txBody>
      </p:sp>
      <p:sp>
        <p:nvSpPr>
          <p:cNvPr id="3" name="Content Placeholder 2"/>
          <p:cNvSpPr>
            <a:spLocks noGrp="1"/>
          </p:cNvSpPr>
          <p:nvPr>
            <p:ph sz="quarter" idx="13"/>
          </p:nvPr>
        </p:nvSpPr>
        <p:spPr>
          <a:xfrm>
            <a:off x="3490721" y="816638"/>
            <a:ext cx="3464779" cy="5224724"/>
          </a:xfrm>
        </p:spPr>
        <p:txBody>
          <a:bodyPr anchor="ctr">
            <a:normAutofit/>
          </a:bodyPr>
          <a:lstStyle/>
          <a:p>
            <a:pPr lvl="1" indent="-457200"/>
            <a:r>
              <a:rPr lang="en-US"/>
              <a:t>Be aware of getting into the weeds of policy implementation or campus operations. These are administrative functions.</a:t>
            </a:r>
          </a:p>
          <a:p>
            <a:pPr lvl="1" indent="-457200"/>
            <a:r>
              <a:rPr lang="en-US"/>
              <a:t>Much faculty and student work is mistakenly OPERATIONAL instead of engaging in a meaningful role in policy-making. Some faculty/student work is service to the college.</a:t>
            </a:r>
          </a:p>
          <a:p>
            <a:pPr lvl="1" indent="-457200"/>
            <a:r>
              <a:rPr lang="en-US"/>
              <a:t>Procedure can alter policy, so it must also be carefully reviewed to ensure that it reflects or reinforces academic policy.</a:t>
            </a:r>
          </a:p>
          <a:p>
            <a:pPr marL="182880" lvl="1"/>
            <a:endParaRPr lang="en-US"/>
          </a:p>
          <a:p>
            <a:pPr marL="182880" lvl="1"/>
            <a:endParaRPr lang="en-US"/>
          </a:p>
          <a:p>
            <a:pPr marL="182880" lvl="1"/>
            <a:endParaRPr lang="en-US"/>
          </a:p>
          <a:p>
            <a:pPr marL="182880" lvl="1"/>
            <a:endParaRPr lang="en-US"/>
          </a:p>
          <a:p>
            <a:endParaRPr lang="en-US" dirty="0"/>
          </a:p>
        </p:txBody>
      </p:sp>
    </p:spTree>
    <p:extLst>
      <p:ext uri="{BB962C8B-B14F-4D97-AF65-F5344CB8AC3E}">
        <p14:creationId xmlns:p14="http://schemas.microsoft.com/office/powerpoint/2010/main" val="3367806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74" name="Straight Connector 73">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85" name="Rectangle 84">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7" name="Rectangle 86">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Connector 88">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1" name="Straight Connector 90">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93"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7" name="Isosceles Triangle 96">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9"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1" name="Isosceles Triangle 100">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 name="Freeform: Shape 102">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410" name="Title 1"/>
          <p:cNvSpPr>
            <a:spLocks noGrp="1"/>
          </p:cNvSpPr>
          <p:nvPr>
            <p:ph type="title" idx="4294967295"/>
          </p:nvPr>
        </p:nvSpPr>
        <p:spPr>
          <a:xfrm>
            <a:off x="508000" y="609599"/>
            <a:ext cx="2882531" cy="5545667"/>
          </a:xfrm>
        </p:spPr>
        <p:txBody>
          <a:bodyPr vert="horz" lIns="91440" tIns="45720" rIns="91440" bIns="45720" rtlCol="0" anchor="ctr">
            <a:normAutofit/>
          </a:bodyPr>
          <a:lstStyle/>
          <a:p>
            <a:br>
              <a:rPr lang="en-US" altLang="en-US" b="1">
                <a:solidFill>
                  <a:schemeClr val="tx1">
                    <a:lumMod val="85000"/>
                    <a:lumOff val="15000"/>
                  </a:schemeClr>
                </a:solidFill>
              </a:rPr>
            </a:br>
            <a:r>
              <a:rPr lang="en-US" altLang="en-US" b="1">
                <a:solidFill>
                  <a:schemeClr val="tx1">
                    <a:lumMod val="85000"/>
                    <a:lumOff val="15000"/>
                  </a:schemeClr>
                </a:solidFill>
              </a:rPr>
              <a:t>Importance of process</a:t>
            </a:r>
          </a:p>
        </p:txBody>
      </p:sp>
      <p:sp>
        <p:nvSpPr>
          <p:cNvPr id="3" name="Content Placeholder 2"/>
          <p:cNvSpPr>
            <a:spLocks noGrp="1"/>
          </p:cNvSpPr>
          <p:nvPr>
            <p:ph idx="4294967295"/>
          </p:nvPr>
        </p:nvSpPr>
        <p:spPr>
          <a:xfrm>
            <a:off x="4587063" y="609600"/>
            <a:ext cx="4133472" cy="5545667"/>
          </a:xfrm>
        </p:spPr>
        <p:txBody>
          <a:bodyPr vert="horz" lIns="91440" tIns="45720" rIns="91440" bIns="45720" rtlCol="0" anchor="ctr">
            <a:normAutofit/>
          </a:bodyPr>
          <a:lstStyle/>
          <a:p>
            <a:pPr marL="1014984" lvl="2" indent="-365760">
              <a:defRPr/>
            </a:pPr>
            <a:r>
              <a:rPr lang="en-US">
                <a:solidFill>
                  <a:srgbClr val="FFFFFF"/>
                </a:solidFill>
              </a:rPr>
              <a:t>Who sets the agenda?</a:t>
            </a:r>
          </a:p>
          <a:p>
            <a:pPr marL="1014984" lvl="2" indent="-365760">
              <a:defRPr/>
            </a:pPr>
            <a:r>
              <a:rPr lang="en-US">
                <a:solidFill>
                  <a:srgbClr val="FFFFFF"/>
                </a:solidFill>
              </a:rPr>
              <a:t>Are all committees reporting to a larger governance body? </a:t>
            </a:r>
          </a:p>
          <a:p>
            <a:pPr marL="1014984" lvl="2" indent="-365760">
              <a:defRPr/>
            </a:pPr>
            <a:r>
              <a:rPr lang="en-US">
                <a:solidFill>
                  <a:srgbClr val="FFFFFF"/>
                </a:solidFill>
              </a:rPr>
              <a:t>Are committee members elected by senators/members (and therefore accountable to those members)?</a:t>
            </a:r>
          </a:p>
          <a:p>
            <a:pPr marL="1014984" lvl="2" indent="-365760">
              <a:defRPr/>
            </a:pPr>
            <a:r>
              <a:rPr lang="en-US">
                <a:solidFill>
                  <a:srgbClr val="FFFFFF"/>
                </a:solidFill>
              </a:rPr>
              <a:t>Are senators communicating agenda items and decisions to constituents? </a:t>
            </a:r>
          </a:p>
          <a:p>
            <a:pPr marL="1014984" lvl="2" indent="-365760">
              <a:defRPr/>
            </a:pPr>
            <a:r>
              <a:rPr lang="en-US">
                <a:solidFill>
                  <a:srgbClr val="FFFFFF"/>
                </a:solidFill>
              </a:rPr>
              <a:t>How do issues move from constituents to their representatives or to the body?</a:t>
            </a:r>
          </a:p>
          <a:p>
            <a:pPr marL="1014984" lvl="2" indent="-365760">
              <a:defRPr/>
            </a:pPr>
            <a:r>
              <a:rPr lang="en-US">
                <a:solidFill>
                  <a:srgbClr val="FFFFFF"/>
                </a:solidFill>
              </a:rPr>
              <a:t>How do governance bodies interact/relate to each other?</a:t>
            </a:r>
          </a:p>
          <a:p>
            <a:pPr marL="1719072" lvl="4" indent="-365760">
              <a:defRPr/>
            </a:pPr>
            <a:r>
              <a:rPr lang="en-US">
                <a:solidFill>
                  <a:srgbClr val="FFFFFF"/>
                </a:solidFill>
              </a:rPr>
              <a:t>Is it clear in by-laws how bodies relate to each other?</a:t>
            </a:r>
          </a:p>
          <a:p>
            <a:pPr marL="1719072" lvl="4" indent="-365760">
              <a:defRPr/>
            </a:pPr>
            <a:r>
              <a:rPr lang="en-US">
                <a:solidFill>
                  <a:srgbClr val="FFFFFF"/>
                </a:solidFill>
              </a:rPr>
              <a:t>Are mechanisms in place for college senate and student senate to interact?</a:t>
            </a:r>
          </a:p>
          <a:p>
            <a:pPr marL="1014984" lvl="2" indent="-365760">
              <a:defRPr/>
            </a:pPr>
            <a:endParaRPr lang="en-US">
              <a:solidFill>
                <a:srgbClr val="FFFFFF"/>
              </a:solidFill>
            </a:endParaRPr>
          </a:p>
        </p:txBody>
      </p:sp>
      <p:sp>
        <p:nvSpPr>
          <p:cNvPr id="17412" name="Slide Number Placeholder 3"/>
          <p:cNvSpPr txBox="1">
            <a:spLocks noGrp="1"/>
          </p:cNvSpPr>
          <p:nvPr/>
        </p:nvSpPr>
        <p:spPr bwMode="auto">
          <a:xfrm>
            <a:off x="6553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charset="0"/>
                <a:cs typeface="Arial" charset="0"/>
              </a:defRPr>
            </a:lvl1pPr>
            <a:lvl2pPr marL="742950" indent="-285750">
              <a:defRPr>
                <a:solidFill>
                  <a:schemeClr val="tx1"/>
                </a:solidFill>
                <a:latin typeface="Garamond" charset="0"/>
                <a:cs typeface="Arial" charset="0"/>
              </a:defRPr>
            </a:lvl2pPr>
            <a:lvl3pPr marL="1143000" indent="-228600">
              <a:defRPr>
                <a:solidFill>
                  <a:schemeClr val="tx1"/>
                </a:solidFill>
                <a:latin typeface="Garamond" charset="0"/>
                <a:cs typeface="Arial" charset="0"/>
              </a:defRPr>
            </a:lvl3pPr>
            <a:lvl4pPr marL="1600200" indent="-228600">
              <a:defRPr>
                <a:solidFill>
                  <a:schemeClr val="tx1"/>
                </a:solidFill>
                <a:latin typeface="Garamond" charset="0"/>
                <a:cs typeface="Arial" charset="0"/>
              </a:defRPr>
            </a:lvl4pPr>
            <a:lvl5pPr marL="2057400" indent="-228600">
              <a:defRPr>
                <a:solidFill>
                  <a:schemeClr val="tx1"/>
                </a:solidFill>
                <a:latin typeface="Garamond" charset="0"/>
                <a:cs typeface="Arial" charset="0"/>
              </a:defRPr>
            </a:lvl5pPr>
            <a:lvl6pPr marL="2514600" indent="-228600" eaLnBrk="0" fontAlgn="base" hangingPunct="0">
              <a:spcBef>
                <a:spcPct val="0"/>
              </a:spcBef>
              <a:spcAft>
                <a:spcPct val="0"/>
              </a:spcAft>
              <a:defRPr>
                <a:solidFill>
                  <a:schemeClr val="tx1"/>
                </a:solidFill>
                <a:latin typeface="Garamond" charset="0"/>
                <a:cs typeface="Arial" charset="0"/>
              </a:defRPr>
            </a:lvl6pPr>
            <a:lvl7pPr marL="2971800" indent="-228600" eaLnBrk="0" fontAlgn="base" hangingPunct="0">
              <a:spcBef>
                <a:spcPct val="0"/>
              </a:spcBef>
              <a:spcAft>
                <a:spcPct val="0"/>
              </a:spcAft>
              <a:defRPr>
                <a:solidFill>
                  <a:schemeClr val="tx1"/>
                </a:solidFill>
                <a:latin typeface="Garamond" charset="0"/>
                <a:cs typeface="Arial" charset="0"/>
              </a:defRPr>
            </a:lvl7pPr>
            <a:lvl8pPr marL="3429000" indent="-228600" eaLnBrk="0" fontAlgn="base" hangingPunct="0">
              <a:spcBef>
                <a:spcPct val="0"/>
              </a:spcBef>
              <a:spcAft>
                <a:spcPct val="0"/>
              </a:spcAft>
              <a:defRPr>
                <a:solidFill>
                  <a:schemeClr val="tx1"/>
                </a:solidFill>
                <a:latin typeface="Garamond" charset="0"/>
                <a:cs typeface="Arial" charset="0"/>
              </a:defRPr>
            </a:lvl8pPr>
            <a:lvl9pPr marL="3886200" indent="-228600" eaLnBrk="0" fontAlgn="base" hangingPunct="0">
              <a:spcBef>
                <a:spcPct val="0"/>
              </a:spcBef>
              <a:spcAft>
                <a:spcPct val="0"/>
              </a:spcAft>
              <a:defRPr>
                <a:solidFill>
                  <a:schemeClr val="tx1"/>
                </a:solidFill>
                <a:latin typeface="Garamond" charset="0"/>
                <a:cs typeface="Arial" charset="0"/>
              </a:defRPr>
            </a:lvl9pPr>
          </a:lstStyle>
          <a:p>
            <a:pPr algn="r" eaLnBrk="1" hangingPunct="1">
              <a:spcAft>
                <a:spcPts val="600"/>
              </a:spcAft>
            </a:pPr>
            <a:fld id="{582503EB-E0B7-4893-8253-B41C43042211}" type="slidenum">
              <a:rPr lang="en-US" altLang="en-US" sz="1200">
                <a:latin typeface="Arial" charset="0"/>
              </a:rPr>
              <a:pPr algn="r" eaLnBrk="1" hangingPunct="1">
                <a:spcAft>
                  <a:spcPts val="600"/>
                </a:spcAft>
              </a:pPr>
              <a:t>15</a:t>
            </a:fld>
            <a:endParaRPr lang="en-US" altLang="en-US" sz="1200">
              <a:latin typeface="Arial" charset="0"/>
            </a:endParaRPr>
          </a:p>
        </p:txBody>
      </p:sp>
    </p:spTree>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2600" y="816638"/>
            <a:ext cx="2525519" cy="5224724"/>
          </a:xfrm>
        </p:spPr>
        <p:txBody>
          <a:bodyPr anchor="ctr">
            <a:normAutofit/>
          </a:bodyPr>
          <a:lstStyle/>
          <a:p>
            <a:br>
              <a:rPr lang="en-US" altLang="en-US" b="1" dirty="0">
                <a:cs typeface="Trebuchet MS" pitchFamily="34" charset="0"/>
              </a:rPr>
            </a:br>
            <a:r>
              <a:rPr lang="en-US" altLang="en-US" b="1" dirty="0">
                <a:cs typeface="Trebuchet MS" pitchFamily="34" charset="0"/>
              </a:rPr>
              <a:t>Decision-making structures</a:t>
            </a:r>
            <a:endParaRPr lang="en-US" b="1" dirty="0"/>
          </a:p>
        </p:txBody>
      </p:sp>
      <p:sp>
        <p:nvSpPr>
          <p:cNvPr id="4" name="Slide Number Placeholder 3"/>
          <p:cNvSpPr>
            <a:spLocks noGrp="1"/>
          </p:cNvSpPr>
          <p:nvPr>
            <p:ph type="sldNum" sz="quarter" idx="12"/>
          </p:nvPr>
        </p:nvSpPr>
        <p:spPr>
          <a:xfrm>
            <a:off x="6442997" y="6041362"/>
            <a:ext cx="512504" cy="365125"/>
          </a:xfrm>
        </p:spPr>
        <p:txBody>
          <a:bodyPr>
            <a:normAutofit/>
          </a:bodyPr>
          <a:lstStyle/>
          <a:p>
            <a:pPr>
              <a:spcAft>
                <a:spcPts val="600"/>
              </a:spcAft>
              <a:defRPr/>
            </a:pPr>
            <a:fld id="{8A881397-7D89-44AE-B4E7-19C6A51463A6}" type="slidenum">
              <a:rPr lang="en-US" smtClean="0"/>
              <a:pPr>
                <a:spcAft>
                  <a:spcPts val="600"/>
                </a:spcAft>
                <a:defRPr/>
              </a:pPr>
              <a:t>16</a:t>
            </a:fld>
            <a:endParaRPr lang="en-US"/>
          </a:p>
        </p:txBody>
      </p:sp>
      <p:sp>
        <p:nvSpPr>
          <p:cNvPr id="3" name="Content Placeholder 2"/>
          <p:cNvSpPr>
            <a:spLocks noGrp="1"/>
          </p:cNvSpPr>
          <p:nvPr>
            <p:ph sz="quarter" idx="13"/>
          </p:nvPr>
        </p:nvSpPr>
        <p:spPr>
          <a:xfrm>
            <a:off x="3490721" y="816638"/>
            <a:ext cx="3464779" cy="5224724"/>
          </a:xfrm>
        </p:spPr>
        <p:txBody>
          <a:bodyPr anchor="ctr">
            <a:normAutofit fontScale="92500" lnSpcReduction="10000"/>
          </a:bodyPr>
          <a:lstStyle/>
          <a:p>
            <a:pPr marL="285750" lvl="1" indent="0">
              <a:lnSpc>
                <a:spcPct val="90000"/>
              </a:lnSpc>
              <a:spcBef>
                <a:spcPts val="600"/>
              </a:spcBef>
              <a:buClr>
                <a:schemeClr val="tx2"/>
              </a:buClr>
              <a:buSzPct val="73000"/>
              <a:buNone/>
            </a:pPr>
            <a:r>
              <a:rPr lang="en-US" sz="1500"/>
              <a:t>Governance vs. Unions</a:t>
            </a:r>
          </a:p>
          <a:p>
            <a:pPr marL="754063" lvl="1" indent="-342900">
              <a:lnSpc>
                <a:spcPct val="90000"/>
              </a:lnSpc>
              <a:defRPr/>
            </a:pPr>
            <a:r>
              <a:rPr lang="en-US" sz="1500"/>
              <a:t>Governance deals with academic matters (curriculum, pedagogy, assessment, etc.)</a:t>
            </a:r>
          </a:p>
          <a:p>
            <a:pPr marL="754063" lvl="1" indent="-342900">
              <a:lnSpc>
                <a:spcPct val="90000"/>
              </a:lnSpc>
              <a:defRPr/>
            </a:pPr>
            <a:r>
              <a:rPr lang="en-US" sz="1500"/>
              <a:t>Union deals with salary, terms of employment</a:t>
            </a:r>
          </a:p>
          <a:p>
            <a:pPr marL="754063" lvl="1" indent="-342900">
              <a:lnSpc>
                <a:spcPct val="90000"/>
              </a:lnSpc>
              <a:defRPr/>
            </a:pPr>
            <a:r>
              <a:rPr lang="en-US" altLang="en-US" sz="1500"/>
              <a:t>Unions are likely more reactive (</a:t>
            </a:r>
            <a:r>
              <a:rPr lang="en-US" altLang="en-US" sz="1500" err="1"/>
              <a:t>eg</a:t>
            </a:r>
            <a:r>
              <a:rPr lang="en-US" altLang="en-US" sz="1500"/>
              <a:t>: grievances) and have a clear position on issues which supports dues-paying members.</a:t>
            </a:r>
          </a:p>
          <a:p>
            <a:pPr lvl="1">
              <a:lnSpc>
                <a:spcPct val="90000"/>
              </a:lnSpc>
            </a:pPr>
            <a:r>
              <a:rPr lang="en-US" altLang="en-US" sz="1500"/>
              <a:t>Shared governance should be proactive.</a:t>
            </a:r>
          </a:p>
          <a:p>
            <a:pPr lvl="2">
              <a:lnSpc>
                <a:spcPct val="90000"/>
              </a:lnSpc>
              <a:buFont typeface="Courier New" pitchFamily="49" charset="0"/>
              <a:buChar char="o"/>
            </a:pPr>
            <a:r>
              <a:rPr lang="en-US" altLang="en-US" sz="1500"/>
              <a:t>It incorporates all viewpoints &amp; expertise into important decisions and policies, and works to build consensus among all constituencies from the beginning of the planning process.</a:t>
            </a:r>
            <a:br>
              <a:rPr lang="en-US" altLang="en-US" sz="1500"/>
            </a:br>
            <a:endParaRPr lang="en-US" altLang="en-US" sz="1500"/>
          </a:p>
          <a:p>
            <a:pPr marL="237744" lvl="2" indent="0">
              <a:lnSpc>
                <a:spcPct val="90000"/>
              </a:lnSpc>
              <a:spcBef>
                <a:spcPts val="600"/>
              </a:spcBef>
              <a:buClr>
                <a:schemeClr val="tx2"/>
              </a:buClr>
              <a:buSzPct val="73000"/>
              <a:buNone/>
            </a:pPr>
            <a:r>
              <a:rPr lang="en-US" sz="1500"/>
              <a:t>Some issues straddle union and governance (</a:t>
            </a:r>
            <a:r>
              <a:rPr lang="en-US" sz="1500" err="1"/>
              <a:t>eg</a:t>
            </a:r>
            <a:r>
              <a:rPr lang="en-US" sz="1500"/>
              <a:t>: class size; classroom observation)</a:t>
            </a:r>
          </a:p>
          <a:p>
            <a:pPr marL="237744" lvl="2" indent="0">
              <a:lnSpc>
                <a:spcPct val="90000"/>
              </a:lnSpc>
              <a:spcBef>
                <a:spcPts val="600"/>
              </a:spcBef>
              <a:buClr>
                <a:schemeClr val="tx2"/>
              </a:buClr>
              <a:buSzPct val="73000"/>
              <a:buNone/>
            </a:pPr>
            <a:endParaRPr lang="en-US" sz="1500"/>
          </a:p>
          <a:p>
            <a:pPr>
              <a:lnSpc>
                <a:spcPct val="90000"/>
              </a:lnSpc>
            </a:pPr>
            <a:endParaRPr lang="en-US" sz="1500"/>
          </a:p>
        </p:txBody>
      </p:sp>
    </p:spTree>
    <p:extLst>
      <p:ext uri="{BB962C8B-B14F-4D97-AF65-F5344CB8AC3E}">
        <p14:creationId xmlns:p14="http://schemas.microsoft.com/office/powerpoint/2010/main" val="3244833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3" name="Straight Connector 72">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0482" name="Title 2"/>
          <p:cNvSpPr>
            <a:spLocks noGrp="1"/>
          </p:cNvSpPr>
          <p:nvPr>
            <p:ph type="title"/>
          </p:nvPr>
        </p:nvSpPr>
        <p:spPr>
          <a:xfrm>
            <a:off x="482600" y="816638"/>
            <a:ext cx="2525519" cy="5224724"/>
          </a:xfrm>
        </p:spPr>
        <p:txBody>
          <a:bodyPr anchor="ctr">
            <a:normAutofit/>
          </a:bodyPr>
          <a:lstStyle/>
          <a:p>
            <a:pPr eaLnBrk="1" hangingPunct="1"/>
            <a:r>
              <a:rPr lang="en-US" altLang="en-US" sz="3300" b="1">
                <a:cs typeface="Trebuchet MS" pitchFamily="34" charset="0"/>
              </a:rPr>
              <a:t>Where does Shared Governance go Wrong?</a:t>
            </a:r>
          </a:p>
        </p:txBody>
      </p:sp>
      <p:sp>
        <p:nvSpPr>
          <p:cNvPr id="20484" name="Slide Number Placeholder 1"/>
          <p:cNvSpPr>
            <a:spLocks noGrp="1"/>
          </p:cNvSpPr>
          <p:nvPr>
            <p:ph type="sldNum" sz="quarter" idx="12"/>
          </p:nvPr>
        </p:nvSpPr>
        <p:spPr bwMode="auto">
          <a:xfrm>
            <a:off x="6442997" y="6041362"/>
            <a:ext cx="512504"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a:defRPr>
                <a:solidFill>
                  <a:schemeClr val="tx1"/>
                </a:solidFill>
                <a:latin typeface="Garamond" charset="0"/>
                <a:cs typeface="Arial" charset="0"/>
              </a:defRPr>
            </a:lvl1pPr>
            <a:lvl2pPr marL="742950" indent="-285750">
              <a:defRPr>
                <a:solidFill>
                  <a:schemeClr val="tx1"/>
                </a:solidFill>
                <a:latin typeface="Garamond" charset="0"/>
                <a:cs typeface="Arial" charset="0"/>
              </a:defRPr>
            </a:lvl2pPr>
            <a:lvl3pPr marL="1143000" indent="-228600">
              <a:defRPr>
                <a:solidFill>
                  <a:schemeClr val="tx1"/>
                </a:solidFill>
                <a:latin typeface="Garamond" charset="0"/>
                <a:cs typeface="Arial" charset="0"/>
              </a:defRPr>
            </a:lvl3pPr>
            <a:lvl4pPr marL="1600200" indent="-228600">
              <a:defRPr>
                <a:solidFill>
                  <a:schemeClr val="tx1"/>
                </a:solidFill>
                <a:latin typeface="Garamond" charset="0"/>
                <a:cs typeface="Arial" charset="0"/>
              </a:defRPr>
            </a:lvl4pPr>
            <a:lvl5pPr marL="2057400" indent="-228600">
              <a:defRPr>
                <a:solidFill>
                  <a:schemeClr val="tx1"/>
                </a:solidFill>
                <a:latin typeface="Garamond" charset="0"/>
                <a:cs typeface="Arial" charset="0"/>
              </a:defRPr>
            </a:lvl5pPr>
            <a:lvl6pPr marL="2514600" indent="-228600" eaLnBrk="0" fontAlgn="base" hangingPunct="0">
              <a:spcBef>
                <a:spcPct val="0"/>
              </a:spcBef>
              <a:spcAft>
                <a:spcPct val="0"/>
              </a:spcAft>
              <a:defRPr>
                <a:solidFill>
                  <a:schemeClr val="tx1"/>
                </a:solidFill>
                <a:latin typeface="Garamond" charset="0"/>
                <a:cs typeface="Arial" charset="0"/>
              </a:defRPr>
            </a:lvl6pPr>
            <a:lvl7pPr marL="2971800" indent="-228600" eaLnBrk="0" fontAlgn="base" hangingPunct="0">
              <a:spcBef>
                <a:spcPct val="0"/>
              </a:spcBef>
              <a:spcAft>
                <a:spcPct val="0"/>
              </a:spcAft>
              <a:defRPr>
                <a:solidFill>
                  <a:schemeClr val="tx1"/>
                </a:solidFill>
                <a:latin typeface="Garamond" charset="0"/>
                <a:cs typeface="Arial" charset="0"/>
              </a:defRPr>
            </a:lvl7pPr>
            <a:lvl8pPr marL="3429000" indent="-228600" eaLnBrk="0" fontAlgn="base" hangingPunct="0">
              <a:spcBef>
                <a:spcPct val="0"/>
              </a:spcBef>
              <a:spcAft>
                <a:spcPct val="0"/>
              </a:spcAft>
              <a:defRPr>
                <a:solidFill>
                  <a:schemeClr val="tx1"/>
                </a:solidFill>
                <a:latin typeface="Garamond" charset="0"/>
                <a:cs typeface="Arial" charset="0"/>
              </a:defRPr>
            </a:lvl8pPr>
            <a:lvl9pPr marL="3886200" indent="-228600" eaLnBrk="0" fontAlgn="base" hangingPunct="0">
              <a:spcBef>
                <a:spcPct val="0"/>
              </a:spcBef>
              <a:spcAft>
                <a:spcPct val="0"/>
              </a:spcAft>
              <a:defRPr>
                <a:solidFill>
                  <a:schemeClr val="tx1"/>
                </a:solidFill>
                <a:latin typeface="Garamond" charset="0"/>
                <a:cs typeface="Arial" charset="0"/>
              </a:defRPr>
            </a:lvl9pPr>
          </a:lstStyle>
          <a:p>
            <a:pPr>
              <a:spcAft>
                <a:spcPts val="600"/>
              </a:spcAft>
            </a:pPr>
            <a:fld id="{63829CFF-DEBC-42B5-A222-B42727AC1112}" type="slidenum">
              <a:rPr lang="en-US" altLang="en-US" smtClean="0">
                <a:latin typeface="Arial" charset="0"/>
              </a:rPr>
              <a:pPr>
                <a:spcAft>
                  <a:spcPts val="600"/>
                </a:spcAft>
              </a:pPr>
              <a:t>17</a:t>
            </a:fld>
            <a:endParaRPr lang="en-US" altLang="en-US">
              <a:latin typeface="Arial" charset="0"/>
            </a:endParaRPr>
          </a:p>
        </p:txBody>
      </p:sp>
      <p:sp>
        <p:nvSpPr>
          <p:cNvPr id="20483" name="Content Placeholder 3"/>
          <p:cNvSpPr>
            <a:spLocks noGrp="1"/>
          </p:cNvSpPr>
          <p:nvPr>
            <p:ph sz="quarter" idx="13"/>
          </p:nvPr>
        </p:nvSpPr>
        <p:spPr>
          <a:xfrm>
            <a:off x="3490721" y="228600"/>
            <a:ext cx="3464779" cy="6324600"/>
          </a:xfrm>
        </p:spPr>
        <p:txBody>
          <a:bodyPr anchor="ctr">
            <a:normAutofit/>
          </a:bodyPr>
          <a:lstStyle/>
          <a:p>
            <a:pPr>
              <a:lnSpc>
                <a:spcPct val="90000"/>
              </a:lnSpc>
            </a:pPr>
            <a:r>
              <a:rPr lang="en-US" altLang="en-US" sz="1500" dirty="0"/>
              <a:t>Silence is interpreted as consent (by admin).</a:t>
            </a:r>
          </a:p>
          <a:p>
            <a:pPr>
              <a:lnSpc>
                <a:spcPct val="90000"/>
              </a:lnSpc>
            </a:pPr>
            <a:r>
              <a:rPr lang="en-US" altLang="en-US" sz="1500" dirty="0"/>
              <a:t>Confusion of roles (board, president, students and/or faculty).</a:t>
            </a:r>
          </a:p>
          <a:p>
            <a:pPr>
              <a:lnSpc>
                <a:spcPct val="90000"/>
              </a:lnSpc>
            </a:pPr>
            <a:r>
              <a:rPr lang="en-US" altLang="en-US" sz="1500" dirty="0"/>
              <a:t>Know your primary role</a:t>
            </a:r>
          </a:p>
          <a:p>
            <a:pPr lvl="2">
              <a:lnSpc>
                <a:spcPct val="90000"/>
              </a:lnSpc>
            </a:pPr>
            <a:r>
              <a:rPr lang="en-US" altLang="en-US" sz="1500" dirty="0"/>
              <a:t>Faculty – academics</a:t>
            </a:r>
            <a:br>
              <a:rPr lang="en-US" altLang="en-US" sz="1500" dirty="0"/>
            </a:br>
            <a:r>
              <a:rPr lang="en-US" altLang="en-US" sz="1500" dirty="0"/>
              <a:t>Don’t get in the weeds of administrative procedure or operations.</a:t>
            </a:r>
          </a:p>
          <a:p>
            <a:pPr lvl="2">
              <a:lnSpc>
                <a:spcPct val="90000"/>
              </a:lnSpc>
            </a:pPr>
            <a:r>
              <a:rPr lang="en-US" altLang="en-US" sz="1500" dirty="0"/>
              <a:t>Administrators – implementation of policy</a:t>
            </a:r>
            <a:br>
              <a:rPr lang="en-US" altLang="en-US" sz="1500" dirty="0"/>
            </a:br>
            <a:r>
              <a:rPr lang="en-US" altLang="en-US" sz="1500" dirty="0"/>
              <a:t>Don’t stray into academic policy (curriculum and rules).</a:t>
            </a:r>
          </a:p>
          <a:p>
            <a:pPr lvl="2">
              <a:lnSpc>
                <a:spcPct val="90000"/>
              </a:lnSpc>
            </a:pPr>
            <a:r>
              <a:rPr lang="en-US" altLang="en-US" sz="1500" dirty="0"/>
              <a:t>Student leaders – student affairs</a:t>
            </a:r>
            <a:br>
              <a:rPr lang="en-US" altLang="en-US" sz="1500" dirty="0"/>
            </a:br>
            <a:r>
              <a:rPr lang="en-US" altLang="en-US" sz="1500" dirty="0"/>
              <a:t>Don’t just take care of their own privileges (space, compensation, perks).</a:t>
            </a:r>
          </a:p>
          <a:p>
            <a:pPr>
              <a:lnSpc>
                <a:spcPct val="90000"/>
              </a:lnSpc>
            </a:pPr>
            <a:r>
              <a:rPr lang="en-US" altLang="en-US" sz="1500" dirty="0"/>
              <a:t>Recommendations from faculty and students are disregarded without stated reason or explanation from administration.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0126" y="609600"/>
            <a:ext cx="6447501" cy="1320800"/>
          </a:xfrm>
        </p:spPr>
        <p:txBody>
          <a:bodyPr>
            <a:normAutofit/>
          </a:bodyPr>
          <a:lstStyle/>
          <a:p>
            <a:r>
              <a:rPr lang="en-US" altLang="en-US" b="1" dirty="0">
                <a:cs typeface="Trebuchet MS" pitchFamily="34" charset="0"/>
              </a:rPr>
              <a:t>Where does Shared Governance go Wrong?</a:t>
            </a: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6442997" y="6041362"/>
            <a:ext cx="512504" cy="365125"/>
          </a:xfrm>
        </p:spPr>
        <p:txBody>
          <a:bodyPr>
            <a:normAutofit/>
          </a:bodyPr>
          <a:lstStyle/>
          <a:p>
            <a:pPr>
              <a:spcAft>
                <a:spcPts val="600"/>
              </a:spcAft>
              <a:defRPr/>
            </a:pPr>
            <a:fld id="{8A881397-7D89-44AE-B4E7-19C6A51463A6}" type="slidenum">
              <a:rPr lang="en-US" smtClean="0"/>
              <a:pPr>
                <a:spcAft>
                  <a:spcPts val="600"/>
                </a:spcAft>
                <a:defRPr/>
              </a:pPr>
              <a:t>18</a:t>
            </a:fld>
            <a:endParaRPr lang="en-US"/>
          </a:p>
        </p:txBody>
      </p:sp>
      <p:sp>
        <p:nvSpPr>
          <p:cNvPr id="3" name="Content Placeholder 2"/>
          <p:cNvSpPr>
            <a:spLocks noGrp="1"/>
          </p:cNvSpPr>
          <p:nvPr>
            <p:ph sz="quarter" idx="13"/>
          </p:nvPr>
        </p:nvSpPr>
        <p:spPr>
          <a:xfrm>
            <a:off x="1000126" y="2160589"/>
            <a:ext cx="6447501" cy="3880773"/>
          </a:xfrm>
        </p:spPr>
        <p:txBody>
          <a:bodyPr>
            <a:normAutofit/>
          </a:bodyPr>
          <a:lstStyle/>
          <a:p>
            <a:r>
              <a:rPr lang="en-US" dirty="0"/>
              <a:t>Administrative decisions made behind closed doors; lack of consultation with students or faculty.</a:t>
            </a:r>
          </a:p>
          <a:p>
            <a:r>
              <a:rPr lang="en-US" altLang="en-US" dirty="0"/>
              <a:t>Lack of understanding the representative function and the work that it entails</a:t>
            </a:r>
          </a:p>
          <a:p>
            <a:r>
              <a:rPr lang="en-US" altLang="en-US" dirty="0"/>
              <a:t>Inability or unwillingness to recognize and respect the work that comes out of governance committees.</a:t>
            </a:r>
            <a:endParaRPr lang="en-US" dirty="0"/>
          </a:p>
          <a:p>
            <a:r>
              <a:rPr lang="en-US" altLang="en-US" dirty="0"/>
              <a:t>Disengaged faculty or students.</a:t>
            </a:r>
          </a:p>
          <a:p>
            <a:r>
              <a:rPr lang="en-US" altLang="en-US" dirty="0"/>
              <a:t>Poor communication.</a:t>
            </a:r>
          </a:p>
          <a:p>
            <a:endParaRPr lang="en-US" altLang="en-US" dirty="0"/>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78489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4" name="Rectangle 73">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6" name="Straight Connector 75">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8" name="Straight Connector 77">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80"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Isosceles Triangle 83">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6"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8" name="Isosceles Triangle 87">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0" name="Freeform: Shape 89">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458" name="Title 2"/>
          <p:cNvSpPr>
            <a:spLocks noGrp="1"/>
          </p:cNvSpPr>
          <p:nvPr>
            <p:ph type="title"/>
          </p:nvPr>
        </p:nvSpPr>
        <p:spPr>
          <a:xfrm>
            <a:off x="508000" y="609599"/>
            <a:ext cx="2882531" cy="5545667"/>
          </a:xfrm>
        </p:spPr>
        <p:txBody>
          <a:bodyPr anchor="ctr">
            <a:normAutofit/>
          </a:bodyPr>
          <a:lstStyle/>
          <a:p>
            <a:pPr eaLnBrk="1" hangingPunct="1"/>
            <a:r>
              <a:rPr lang="en-US" altLang="en-US" b="1">
                <a:solidFill>
                  <a:schemeClr val="tx1">
                    <a:lumMod val="85000"/>
                    <a:lumOff val="15000"/>
                  </a:schemeClr>
                </a:solidFill>
                <a:cs typeface="Trebuchet MS" pitchFamily="34" charset="0"/>
              </a:rPr>
              <a:t>Key indicators of </a:t>
            </a:r>
            <a:br>
              <a:rPr lang="en-US" altLang="en-US" b="1">
                <a:solidFill>
                  <a:schemeClr val="tx1">
                    <a:lumMod val="85000"/>
                    <a:lumOff val="15000"/>
                  </a:schemeClr>
                </a:solidFill>
                <a:cs typeface="Trebuchet MS" pitchFamily="34" charset="0"/>
              </a:rPr>
            </a:br>
            <a:r>
              <a:rPr lang="en-US" altLang="en-US" b="1">
                <a:solidFill>
                  <a:schemeClr val="tx1">
                    <a:lumMod val="85000"/>
                    <a:lumOff val="15000"/>
                  </a:schemeClr>
                </a:solidFill>
                <a:cs typeface="Trebuchet MS" pitchFamily="34" charset="0"/>
              </a:rPr>
              <a:t>Good Shared Governance</a:t>
            </a:r>
          </a:p>
        </p:txBody>
      </p:sp>
      <p:sp>
        <p:nvSpPr>
          <p:cNvPr id="19459" name="Content Placeholder 1"/>
          <p:cNvSpPr>
            <a:spLocks noGrp="1"/>
          </p:cNvSpPr>
          <p:nvPr>
            <p:ph sz="quarter" idx="13"/>
          </p:nvPr>
        </p:nvSpPr>
        <p:spPr>
          <a:xfrm>
            <a:off x="4587063" y="609600"/>
            <a:ext cx="4133472" cy="5545667"/>
          </a:xfrm>
        </p:spPr>
        <p:txBody>
          <a:bodyPr anchor="ctr">
            <a:normAutofit/>
          </a:bodyPr>
          <a:lstStyle/>
          <a:p>
            <a:pPr eaLnBrk="1" hangingPunct="1"/>
            <a:r>
              <a:rPr lang="en-US" altLang="en-US">
                <a:solidFill>
                  <a:srgbClr val="FFFFFF"/>
                </a:solidFill>
              </a:rPr>
              <a:t>Climate for governance – trust and transparency are key</a:t>
            </a:r>
          </a:p>
          <a:p>
            <a:pPr eaLnBrk="1" hangingPunct="1"/>
            <a:r>
              <a:rPr lang="en-US" altLang="en-US">
                <a:solidFill>
                  <a:srgbClr val="FFFFFF"/>
                </a:solidFill>
              </a:rPr>
              <a:t>Institutional communication is strong</a:t>
            </a:r>
          </a:p>
          <a:p>
            <a:r>
              <a:rPr lang="en-US" altLang="en-US">
                <a:solidFill>
                  <a:srgbClr val="FFFFFF"/>
                </a:solidFill>
              </a:rPr>
              <a:t>Collective understanding of roles</a:t>
            </a:r>
          </a:p>
          <a:p>
            <a:pPr lvl="1"/>
            <a:r>
              <a:rPr lang="en-US" altLang="en-US">
                <a:solidFill>
                  <a:srgbClr val="FFFFFF"/>
                </a:solidFill>
              </a:rPr>
              <a:t>Board’s Role</a:t>
            </a:r>
          </a:p>
          <a:p>
            <a:pPr lvl="1"/>
            <a:r>
              <a:rPr lang="en-US" altLang="en-US">
                <a:solidFill>
                  <a:srgbClr val="FFFFFF"/>
                </a:solidFill>
              </a:rPr>
              <a:t>President’s Role</a:t>
            </a:r>
          </a:p>
          <a:p>
            <a:pPr lvl="1"/>
            <a:r>
              <a:rPr lang="en-US" altLang="en-US">
                <a:solidFill>
                  <a:srgbClr val="FFFFFF"/>
                </a:solidFill>
              </a:rPr>
              <a:t>Student’s Role</a:t>
            </a:r>
          </a:p>
          <a:p>
            <a:pPr lvl="1"/>
            <a:r>
              <a:rPr lang="en-US" altLang="en-US">
                <a:solidFill>
                  <a:srgbClr val="FFFFFF"/>
                </a:solidFill>
              </a:rPr>
              <a:t>Faculty’s Role</a:t>
            </a:r>
          </a:p>
          <a:p>
            <a:pPr eaLnBrk="1" hangingPunct="1"/>
            <a:r>
              <a:rPr lang="en-US" altLang="en-US">
                <a:solidFill>
                  <a:srgbClr val="FFFFFF"/>
                </a:solidFill>
              </a:rPr>
              <a:t>There is an understanding of the responsibilities of representation (important in Senate models)</a:t>
            </a:r>
          </a:p>
          <a:p>
            <a:pPr eaLnBrk="1" hangingPunct="1"/>
            <a:r>
              <a:rPr lang="en-US" altLang="en-US">
                <a:solidFill>
                  <a:srgbClr val="FFFFFF"/>
                </a:solidFill>
              </a:rPr>
              <a:t>Joint decision-making occurs</a:t>
            </a:r>
          </a:p>
          <a:p>
            <a:pPr eaLnBrk="1" hangingPunct="1"/>
            <a:r>
              <a:rPr lang="en-US" altLang="en-US">
                <a:solidFill>
                  <a:srgbClr val="FFFFFF"/>
                </a:solidFill>
              </a:rPr>
              <a:t>Is there a process in place for assessing structural arrangements for governance?</a:t>
            </a:r>
          </a:p>
        </p:txBody>
      </p:sp>
    </p:spTree>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5" name="Rectangle 7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7" name="Straight Connector 7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9" name="Straight Connector 7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8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5" name="Isosceles Triangle 8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Isosceles Triangle 8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Freeform: Shape 90">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98" name="Rectangle 2"/>
          <p:cNvSpPr>
            <a:spLocks noGrp="1" noRot="1" noChangeArrowheads="1"/>
          </p:cNvSpPr>
          <p:nvPr>
            <p:ph type="title"/>
          </p:nvPr>
        </p:nvSpPr>
        <p:spPr>
          <a:xfrm>
            <a:off x="508000" y="609599"/>
            <a:ext cx="2882531" cy="5545667"/>
          </a:xfrm>
        </p:spPr>
        <p:txBody>
          <a:bodyPr anchor="ctr">
            <a:normAutofit/>
          </a:bodyPr>
          <a:lstStyle/>
          <a:p>
            <a:pPr eaLnBrk="1" hangingPunct="1"/>
            <a:r>
              <a:rPr lang="en-US" altLang="en-US" sz="3300" b="1">
                <a:solidFill>
                  <a:schemeClr val="tx1">
                    <a:lumMod val="85000"/>
                    <a:lumOff val="15000"/>
                  </a:schemeClr>
                </a:solidFill>
                <a:cs typeface="Trebuchet MS" pitchFamily="34" charset="0"/>
              </a:rPr>
              <a:t>What is Shared Governance?</a:t>
            </a:r>
          </a:p>
        </p:txBody>
      </p:sp>
      <p:sp>
        <p:nvSpPr>
          <p:cNvPr id="4100" name="Slide Number Placeholder 4"/>
          <p:cNvSpPr>
            <a:spLocks noGrp="1"/>
          </p:cNvSpPr>
          <p:nvPr>
            <p:ph type="sldNum" sz="quarter" idx="12"/>
          </p:nvPr>
        </p:nvSpPr>
        <p:spPr bwMode="auto">
          <a:xfrm>
            <a:off x="6442997" y="6041362"/>
            <a:ext cx="512504"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a:defRPr>
                <a:solidFill>
                  <a:schemeClr val="tx1"/>
                </a:solidFill>
                <a:latin typeface="Garamond" charset="0"/>
                <a:cs typeface="Arial" charset="0"/>
              </a:defRPr>
            </a:lvl1pPr>
            <a:lvl2pPr marL="742950" indent="-285750">
              <a:defRPr>
                <a:solidFill>
                  <a:schemeClr val="tx1"/>
                </a:solidFill>
                <a:latin typeface="Garamond" charset="0"/>
                <a:cs typeface="Arial" charset="0"/>
              </a:defRPr>
            </a:lvl2pPr>
            <a:lvl3pPr marL="1143000" indent="-228600">
              <a:defRPr>
                <a:solidFill>
                  <a:schemeClr val="tx1"/>
                </a:solidFill>
                <a:latin typeface="Garamond" charset="0"/>
                <a:cs typeface="Arial" charset="0"/>
              </a:defRPr>
            </a:lvl3pPr>
            <a:lvl4pPr marL="1600200" indent="-228600">
              <a:defRPr>
                <a:solidFill>
                  <a:schemeClr val="tx1"/>
                </a:solidFill>
                <a:latin typeface="Garamond" charset="0"/>
                <a:cs typeface="Arial" charset="0"/>
              </a:defRPr>
            </a:lvl4pPr>
            <a:lvl5pPr marL="2057400" indent="-228600">
              <a:defRPr>
                <a:solidFill>
                  <a:schemeClr val="tx1"/>
                </a:solidFill>
                <a:latin typeface="Garamond" charset="0"/>
                <a:cs typeface="Arial" charset="0"/>
              </a:defRPr>
            </a:lvl5pPr>
            <a:lvl6pPr marL="2514600" indent="-228600" eaLnBrk="0" fontAlgn="base" hangingPunct="0">
              <a:spcBef>
                <a:spcPct val="0"/>
              </a:spcBef>
              <a:spcAft>
                <a:spcPct val="0"/>
              </a:spcAft>
              <a:defRPr>
                <a:solidFill>
                  <a:schemeClr val="tx1"/>
                </a:solidFill>
                <a:latin typeface="Garamond" charset="0"/>
                <a:cs typeface="Arial" charset="0"/>
              </a:defRPr>
            </a:lvl6pPr>
            <a:lvl7pPr marL="2971800" indent="-228600" eaLnBrk="0" fontAlgn="base" hangingPunct="0">
              <a:spcBef>
                <a:spcPct val="0"/>
              </a:spcBef>
              <a:spcAft>
                <a:spcPct val="0"/>
              </a:spcAft>
              <a:defRPr>
                <a:solidFill>
                  <a:schemeClr val="tx1"/>
                </a:solidFill>
                <a:latin typeface="Garamond" charset="0"/>
                <a:cs typeface="Arial" charset="0"/>
              </a:defRPr>
            </a:lvl7pPr>
            <a:lvl8pPr marL="3429000" indent="-228600" eaLnBrk="0" fontAlgn="base" hangingPunct="0">
              <a:spcBef>
                <a:spcPct val="0"/>
              </a:spcBef>
              <a:spcAft>
                <a:spcPct val="0"/>
              </a:spcAft>
              <a:defRPr>
                <a:solidFill>
                  <a:schemeClr val="tx1"/>
                </a:solidFill>
                <a:latin typeface="Garamond" charset="0"/>
                <a:cs typeface="Arial" charset="0"/>
              </a:defRPr>
            </a:lvl8pPr>
            <a:lvl9pPr marL="3886200" indent="-228600" eaLnBrk="0" fontAlgn="base" hangingPunct="0">
              <a:spcBef>
                <a:spcPct val="0"/>
              </a:spcBef>
              <a:spcAft>
                <a:spcPct val="0"/>
              </a:spcAft>
              <a:defRPr>
                <a:solidFill>
                  <a:schemeClr val="tx1"/>
                </a:solidFill>
                <a:latin typeface="Garamond" charset="0"/>
                <a:cs typeface="Arial" charset="0"/>
              </a:defRPr>
            </a:lvl9pPr>
          </a:lstStyle>
          <a:p>
            <a:pPr>
              <a:spcAft>
                <a:spcPts val="600"/>
              </a:spcAft>
            </a:pPr>
            <a:fld id="{9E78B408-B801-4859-8028-BD0CBF440DA7}" type="slidenum">
              <a:rPr lang="en-US" altLang="en-US">
                <a:solidFill>
                  <a:srgbClr val="FFFFFF"/>
                </a:solidFill>
                <a:latin typeface="Arial" charset="0"/>
              </a:rPr>
              <a:pPr>
                <a:spcAft>
                  <a:spcPts val="600"/>
                </a:spcAft>
              </a:pPr>
              <a:t>2</a:t>
            </a:fld>
            <a:endParaRPr lang="en-US" altLang="en-US">
              <a:solidFill>
                <a:srgbClr val="FFFFFF"/>
              </a:solidFill>
              <a:latin typeface="Arial" charset="0"/>
            </a:endParaRPr>
          </a:p>
        </p:txBody>
      </p:sp>
      <p:sp>
        <p:nvSpPr>
          <p:cNvPr id="4099" name="Rectangle 3"/>
          <p:cNvSpPr>
            <a:spLocks noGrp="1" noChangeArrowheads="1"/>
          </p:cNvSpPr>
          <p:nvPr>
            <p:ph sz="quarter" idx="13"/>
          </p:nvPr>
        </p:nvSpPr>
        <p:spPr>
          <a:xfrm>
            <a:off x="4587063" y="609600"/>
            <a:ext cx="4133472" cy="5545667"/>
          </a:xfrm>
        </p:spPr>
        <p:txBody>
          <a:bodyPr anchor="ctr">
            <a:normAutofit/>
          </a:bodyPr>
          <a:lstStyle/>
          <a:p>
            <a:pPr marL="0" indent="0" eaLnBrk="1" hangingPunct="1">
              <a:buNone/>
            </a:pPr>
            <a:endParaRPr lang="en-US" altLang="en-US">
              <a:solidFill>
                <a:srgbClr val="FFFFFF"/>
              </a:solidFill>
            </a:endParaRPr>
          </a:p>
          <a:p>
            <a:pPr eaLnBrk="1" hangingPunct="1"/>
            <a:r>
              <a:rPr lang="en-US" altLang="en-US">
                <a:solidFill>
                  <a:srgbClr val="FFFFFF"/>
                </a:solidFill>
              </a:rPr>
              <a:t>Shared governance in higher education refers to </a:t>
            </a:r>
            <a:r>
              <a:rPr lang="en-US" altLang="en-US" u="sng">
                <a:solidFill>
                  <a:srgbClr val="FFFFFF"/>
                </a:solidFill>
              </a:rPr>
              <a:t>structures and processes </a:t>
            </a:r>
            <a:r>
              <a:rPr lang="en-US" altLang="en-US">
                <a:solidFill>
                  <a:srgbClr val="FFFFFF"/>
                </a:solidFill>
              </a:rPr>
              <a:t>through which faculty, professional staff, administration, governing boards, students and staff participate in the development of policies and in decision-making that affect the institution.</a:t>
            </a:r>
          </a:p>
          <a:p>
            <a:pPr lvl="1" eaLnBrk="1" hangingPunct="1"/>
            <a:r>
              <a:rPr lang="en-US" altLang="en-US">
                <a:solidFill>
                  <a:srgbClr val="FFFFFF"/>
                </a:solidFill>
              </a:rPr>
              <a:t>These “structures and processes” are inclusive and transparent (or should be!).</a:t>
            </a:r>
          </a:p>
        </p:txBody>
      </p:sp>
    </p:spTree>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sz="4000" b="1" dirty="0"/>
              <a:t>Any questions?</a:t>
            </a:r>
          </a:p>
          <a:p>
            <a:endParaRPr lang="en-US" dirty="0"/>
          </a:p>
        </p:txBody>
      </p:sp>
      <p:sp>
        <p:nvSpPr>
          <p:cNvPr id="4" name="Slide Number Placeholder 3"/>
          <p:cNvSpPr>
            <a:spLocks noGrp="1"/>
          </p:cNvSpPr>
          <p:nvPr>
            <p:ph type="sldNum" sz="quarter" idx="12"/>
          </p:nvPr>
        </p:nvSpPr>
        <p:spPr/>
        <p:txBody>
          <a:bodyPr/>
          <a:lstStyle/>
          <a:p>
            <a:pPr>
              <a:defRPr/>
            </a:pPr>
            <a:fld id="{8A881397-7D89-44AE-B4E7-19C6A51463A6}" type="slidenum">
              <a:rPr lang="en-US" smtClean="0"/>
              <a:pPr>
                <a:defRPr/>
              </a:pPr>
              <a:t>20</a:t>
            </a:fld>
            <a:endParaRPr lang="en-US"/>
          </a:p>
        </p:txBody>
      </p:sp>
      <p:pic>
        <p:nvPicPr>
          <p:cNvPr id="5" name="Picture 4">
            <a:extLst>
              <a:ext uri="{FF2B5EF4-FFF2-40B4-BE49-F238E27FC236}">
                <a16:creationId xmlns:a16="http://schemas.microsoft.com/office/drawing/2014/main" id="{AE73C55D-61E7-4545-82F9-5F954B0CC4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3433813"/>
            <a:ext cx="3930076" cy="2972675"/>
          </a:xfrm>
          <a:prstGeom prst="rect">
            <a:avLst/>
          </a:prstGeom>
        </p:spPr>
      </p:pic>
    </p:spTree>
    <p:extLst>
      <p:ext uri="{BB962C8B-B14F-4D97-AF65-F5344CB8AC3E}">
        <p14:creationId xmlns:p14="http://schemas.microsoft.com/office/powerpoint/2010/main" val="766230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6" name="Title 1"/>
          <p:cNvSpPr>
            <a:spLocks noGrp="1"/>
          </p:cNvSpPr>
          <p:nvPr>
            <p:ph type="title"/>
          </p:nvPr>
        </p:nvSpPr>
        <p:spPr>
          <a:xfrm>
            <a:off x="782962" y="1179151"/>
            <a:ext cx="2475485" cy="4463889"/>
          </a:xfrm>
        </p:spPr>
        <p:txBody>
          <a:bodyPr anchor="ctr">
            <a:normAutofit/>
          </a:bodyPr>
          <a:lstStyle/>
          <a:p>
            <a:pPr eaLnBrk="1" hangingPunct="1">
              <a:lnSpc>
                <a:spcPct val="90000"/>
              </a:lnSpc>
            </a:pPr>
            <a:br>
              <a:rPr lang="en-US" altLang="en-US" sz="3100" b="1">
                <a:cs typeface="Trebuchet MS" pitchFamily="34" charset="0"/>
              </a:rPr>
            </a:br>
            <a:br>
              <a:rPr lang="en-US" altLang="en-US" sz="3100" b="1">
                <a:cs typeface="Trebuchet MS" pitchFamily="34" charset="0"/>
              </a:rPr>
            </a:br>
            <a:r>
              <a:rPr lang="en-US" altLang="en-US" sz="3100" b="1">
                <a:cs typeface="Trebuchet MS" pitchFamily="34" charset="0"/>
              </a:rPr>
              <a:t>Shared Governance </a:t>
            </a:r>
            <a:br>
              <a:rPr lang="en-US" altLang="en-US" sz="3100" b="1">
                <a:cs typeface="Trebuchet MS" pitchFamily="34" charset="0"/>
              </a:rPr>
            </a:br>
            <a:r>
              <a:rPr lang="en-US" altLang="en-US" sz="3100" b="1">
                <a:cs typeface="Trebuchet MS" pitchFamily="34" charset="0"/>
              </a:rPr>
              <a:t>on academic matters</a:t>
            </a:r>
          </a:p>
        </p:txBody>
      </p:sp>
      <p:sp>
        <p:nvSpPr>
          <p:cNvPr id="75" name="Isosceles Triangle 74">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77" name="Straight Connector 76">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quarter" idx="13"/>
          </p:nvPr>
        </p:nvSpPr>
        <p:spPr>
          <a:xfrm>
            <a:off x="3734188" y="1109145"/>
            <a:ext cx="4755762" cy="4603900"/>
          </a:xfrm>
        </p:spPr>
        <p:txBody>
          <a:bodyPr rtlCol="0" anchor="ctr">
            <a:normAutofit/>
          </a:bodyPr>
          <a:lstStyle/>
          <a:p>
            <a:pPr marL="0" indent="0" eaLnBrk="1" fontAlgn="auto" hangingPunct="1">
              <a:spcAft>
                <a:spcPts val="0"/>
              </a:spcAft>
              <a:buNone/>
              <a:defRPr/>
            </a:pPr>
            <a:r>
              <a:rPr lang="en-US"/>
              <a:t>Most conceptions of shared governance recognize that faculty are best qualified and should therefore have a primary role, through a sound and well-established governance structure, in the formulation of policy relating to:</a:t>
            </a:r>
          </a:p>
          <a:p>
            <a:pPr>
              <a:spcAft>
                <a:spcPts val="0"/>
              </a:spcAft>
              <a:defRPr/>
            </a:pPr>
            <a:r>
              <a:rPr lang="en-US"/>
              <a:t>Curriculum</a:t>
            </a:r>
          </a:p>
          <a:p>
            <a:pPr>
              <a:spcAft>
                <a:spcPts val="0"/>
              </a:spcAft>
              <a:defRPr/>
            </a:pPr>
            <a:r>
              <a:rPr lang="en-US"/>
              <a:t>Methods of instruction</a:t>
            </a:r>
          </a:p>
          <a:p>
            <a:pPr>
              <a:spcAft>
                <a:spcPts val="0"/>
              </a:spcAft>
              <a:defRPr/>
            </a:pPr>
            <a:r>
              <a:rPr lang="en-US"/>
              <a:t>Academic standards/rules</a:t>
            </a:r>
          </a:p>
          <a:p>
            <a:pPr>
              <a:spcAft>
                <a:spcPts val="0"/>
              </a:spcAft>
              <a:defRPr/>
            </a:pPr>
            <a:r>
              <a:rPr lang="en-US"/>
              <a:t>Assessment of courses and programs</a:t>
            </a:r>
          </a:p>
          <a:p>
            <a:pPr>
              <a:spcAft>
                <a:spcPts val="0"/>
              </a:spcAft>
              <a:defRPr/>
            </a:pPr>
            <a:r>
              <a:rPr lang="en-US"/>
              <a:t>Academic student affairs</a:t>
            </a:r>
          </a:p>
          <a:p>
            <a:pPr>
              <a:spcAft>
                <a:spcPts val="0"/>
              </a:spcAft>
              <a:defRPr/>
            </a:pPr>
            <a:r>
              <a:rPr lang="en-US"/>
              <a:t>Program development</a:t>
            </a:r>
          </a:p>
          <a:p>
            <a:pPr>
              <a:spcAft>
                <a:spcPts val="0"/>
              </a:spcAft>
              <a:defRPr/>
            </a:pPr>
            <a:r>
              <a:rPr lang="en-US"/>
              <a:t>Degree requirements</a:t>
            </a:r>
          </a:p>
        </p:txBody>
      </p:sp>
      <p:sp>
        <p:nvSpPr>
          <p:cNvPr id="79" name="Isosceles Triangle 78">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6148" name="Slide Number Placeholder 3"/>
          <p:cNvSpPr>
            <a:spLocks noGrp="1"/>
          </p:cNvSpPr>
          <p:nvPr>
            <p:ph type="sldNum" sz="quarter" idx="12"/>
          </p:nvPr>
        </p:nvSpPr>
        <p:spPr bwMode="auto">
          <a:xfrm>
            <a:off x="6442997" y="6041362"/>
            <a:ext cx="512504"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a:defRPr>
                <a:solidFill>
                  <a:schemeClr val="tx1"/>
                </a:solidFill>
                <a:latin typeface="Garamond" charset="0"/>
                <a:cs typeface="Arial" charset="0"/>
              </a:defRPr>
            </a:lvl1pPr>
            <a:lvl2pPr marL="742950" indent="-285750">
              <a:defRPr>
                <a:solidFill>
                  <a:schemeClr val="tx1"/>
                </a:solidFill>
                <a:latin typeface="Garamond" charset="0"/>
                <a:cs typeface="Arial" charset="0"/>
              </a:defRPr>
            </a:lvl2pPr>
            <a:lvl3pPr marL="1143000" indent="-228600">
              <a:defRPr>
                <a:solidFill>
                  <a:schemeClr val="tx1"/>
                </a:solidFill>
                <a:latin typeface="Garamond" charset="0"/>
                <a:cs typeface="Arial" charset="0"/>
              </a:defRPr>
            </a:lvl3pPr>
            <a:lvl4pPr marL="1600200" indent="-228600">
              <a:defRPr>
                <a:solidFill>
                  <a:schemeClr val="tx1"/>
                </a:solidFill>
                <a:latin typeface="Garamond" charset="0"/>
                <a:cs typeface="Arial" charset="0"/>
              </a:defRPr>
            </a:lvl4pPr>
            <a:lvl5pPr marL="2057400" indent="-228600">
              <a:defRPr>
                <a:solidFill>
                  <a:schemeClr val="tx1"/>
                </a:solidFill>
                <a:latin typeface="Garamond" charset="0"/>
                <a:cs typeface="Arial" charset="0"/>
              </a:defRPr>
            </a:lvl5pPr>
            <a:lvl6pPr marL="2514600" indent="-228600" eaLnBrk="0" fontAlgn="base" hangingPunct="0">
              <a:spcBef>
                <a:spcPct val="0"/>
              </a:spcBef>
              <a:spcAft>
                <a:spcPct val="0"/>
              </a:spcAft>
              <a:defRPr>
                <a:solidFill>
                  <a:schemeClr val="tx1"/>
                </a:solidFill>
                <a:latin typeface="Garamond" charset="0"/>
                <a:cs typeface="Arial" charset="0"/>
              </a:defRPr>
            </a:lvl6pPr>
            <a:lvl7pPr marL="2971800" indent="-228600" eaLnBrk="0" fontAlgn="base" hangingPunct="0">
              <a:spcBef>
                <a:spcPct val="0"/>
              </a:spcBef>
              <a:spcAft>
                <a:spcPct val="0"/>
              </a:spcAft>
              <a:defRPr>
                <a:solidFill>
                  <a:schemeClr val="tx1"/>
                </a:solidFill>
                <a:latin typeface="Garamond" charset="0"/>
                <a:cs typeface="Arial" charset="0"/>
              </a:defRPr>
            </a:lvl7pPr>
            <a:lvl8pPr marL="3429000" indent="-228600" eaLnBrk="0" fontAlgn="base" hangingPunct="0">
              <a:spcBef>
                <a:spcPct val="0"/>
              </a:spcBef>
              <a:spcAft>
                <a:spcPct val="0"/>
              </a:spcAft>
              <a:defRPr>
                <a:solidFill>
                  <a:schemeClr val="tx1"/>
                </a:solidFill>
                <a:latin typeface="Garamond" charset="0"/>
                <a:cs typeface="Arial" charset="0"/>
              </a:defRPr>
            </a:lvl8pPr>
            <a:lvl9pPr marL="3886200" indent="-228600" eaLnBrk="0" fontAlgn="base" hangingPunct="0">
              <a:spcBef>
                <a:spcPct val="0"/>
              </a:spcBef>
              <a:spcAft>
                <a:spcPct val="0"/>
              </a:spcAft>
              <a:defRPr>
                <a:solidFill>
                  <a:schemeClr val="tx1"/>
                </a:solidFill>
                <a:latin typeface="Garamond" charset="0"/>
                <a:cs typeface="Arial" charset="0"/>
              </a:defRPr>
            </a:lvl9pPr>
          </a:lstStyle>
          <a:p>
            <a:pPr>
              <a:spcAft>
                <a:spcPts val="600"/>
              </a:spcAft>
            </a:pPr>
            <a:fld id="{BE145AF3-CE6E-4F9C-B6D3-5FB2B13397A6}" type="slidenum">
              <a:rPr lang="en-US" altLang="en-US" smtClean="0">
                <a:latin typeface="Arial" charset="0"/>
              </a:rPr>
              <a:pPr>
                <a:spcAft>
                  <a:spcPts val="600"/>
                </a:spcAft>
              </a:pPr>
              <a:t>3</a:t>
            </a:fld>
            <a:endParaRPr lang="en-US" altLang="en-US">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9">
            <a:extLst>
              <a:ext uri="{FF2B5EF4-FFF2-40B4-BE49-F238E27FC236}">
                <a16:creationId xmlns:a16="http://schemas.microsoft.com/office/drawing/2014/main" id="{45B71F80-1F92-4074-84D9-16A062B21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9" y="609600"/>
            <a:ext cx="7648121" cy="1099457"/>
          </a:xfrm>
        </p:spPr>
        <p:txBody>
          <a:bodyPr>
            <a:normAutofit/>
          </a:bodyPr>
          <a:lstStyle/>
          <a:p>
            <a:r>
              <a:rPr lang="en-US" b="1"/>
              <a:t>Faculty Purview over Curriculum</a:t>
            </a:r>
            <a:endParaRPr lang="en-US" b="1" dirty="0"/>
          </a:p>
        </p:txBody>
      </p:sp>
      <p:sp>
        <p:nvSpPr>
          <p:cNvPr id="26" name="Isosceles Triangle 11">
            <a:extLst>
              <a:ext uri="{FF2B5EF4-FFF2-40B4-BE49-F238E27FC236}">
                <a16:creationId xmlns:a16="http://schemas.microsoft.com/office/drawing/2014/main" id="{7209C9DA-6E0D-46D9-8275-C52222D8C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7420899" y="6182876"/>
            <a:ext cx="512504" cy="365125"/>
          </a:xfrm>
        </p:spPr>
        <p:txBody>
          <a:bodyPr>
            <a:normAutofit/>
          </a:bodyPr>
          <a:lstStyle/>
          <a:p>
            <a:pPr>
              <a:spcAft>
                <a:spcPts val="600"/>
              </a:spcAft>
              <a:defRPr/>
            </a:pPr>
            <a:fld id="{8A881397-7D89-44AE-B4E7-19C6A51463A6}" type="slidenum">
              <a:rPr lang="en-US" smtClean="0"/>
              <a:pPr>
                <a:spcAft>
                  <a:spcPts val="600"/>
                </a:spcAft>
                <a:defRPr/>
              </a:pPr>
              <a:t>4</a:t>
            </a:fld>
            <a:endParaRPr lang="en-US"/>
          </a:p>
        </p:txBody>
      </p:sp>
      <p:sp>
        <p:nvSpPr>
          <p:cNvPr id="14" name="Isosceles Triangle 13">
            <a:extLst>
              <a:ext uri="{FF2B5EF4-FFF2-40B4-BE49-F238E27FC236}">
                <a16:creationId xmlns:a16="http://schemas.microsoft.com/office/drawing/2014/main" id="{3EB57A4D-E0D0-46DA-B339-F24CA46F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27" name="Content Placeholder 2">
            <a:extLst>
              <a:ext uri="{FF2B5EF4-FFF2-40B4-BE49-F238E27FC236}">
                <a16:creationId xmlns:a16="http://schemas.microsoft.com/office/drawing/2014/main" id="{04F2C3B7-E2D9-4A8B-AFBC-A2E5434ED40F}"/>
              </a:ext>
            </a:extLst>
          </p:cNvPr>
          <p:cNvGraphicFramePr>
            <a:graphicFrameLocks noGrp="1"/>
          </p:cNvGraphicFramePr>
          <p:nvPr>
            <p:ph sz="quarter" idx="13"/>
            <p:extLst>
              <p:ext uri="{D42A27DB-BD31-4B8C-83A1-F6EECF244321}">
                <p14:modId xmlns:p14="http://schemas.microsoft.com/office/powerpoint/2010/main" val="369081486"/>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1490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0" name="Straight Connector 9">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Isosceles Triangle 3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Freeform: Shape 38">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tle 1"/>
          <p:cNvSpPr txBox="1">
            <a:spLocks/>
          </p:cNvSpPr>
          <p:nvPr/>
        </p:nvSpPr>
        <p:spPr>
          <a:xfrm>
            <a:off x="508000" y="609599"/>
            <a:ext cx="2882531" cy="554566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Aft>
                <a:spcPts val="600"/>
              </a:spcAft>
            </a:pPr>
            <a:r>
              <a:rPr lang="en-US" b="1">
                <a:solidFill>
                  <a:schemeClr val="tx1">
                    <a:lumMod val="85000"/>
                    <a:lumOff val="15000"/>
                  </a:schemeClr>
                </a:solidFill>
              </a:rPr>
              <a:t>Academic Freedom – What Is it?</a:t>
            </a:r>
          </a:p>
        </p:txBody>
      </p:sp>
      <p:sp>
        <p:nvSpPr>
          <p:cNvPr id="2" name="Slide Number Placeholder 1"/>
          <p:cNvSpPr>
            <a:spLocks noGrp="1"/>
          </p:cNvSpPr>
          <p:nvPr>
            <p:ph type="sldNum" sz="quarter" idx="12"/>
          </p:nvPr>
        </p:nvSpPr>
        <p:spPr>
          <a:xfrm>
            <a:off x="6442997" y="6041362"/>
            <a:ext cx="512504" cy="365125"/>
          </a:xfrm>
        </p:spPr>
        <p:txBody>
          <a:bodyPr vert="horz" lIns="91440" tIns="45720" rIns="91440" bIns="45720" rtlCol="0" anchor="ctr">
            <a:normAutofit/>
          </a:bodyPr>
          <a:lstStyle/>
          <a:p>
            <a:pPr>
              <a:spcAft>
                <a:spcPts val="600"/>
              </a:spcAft>
              <a:defRPr/>
            </a:pPr>
            <a:fld id="{2AD27029-95B6-4172-988E-5ED9C915D19B}" type="slidenum">
              <a:rPr lang="en-US">
                <a:solidFill>
                  <a:srgbClr val="FFFFFF"/>
                </a:solidFill>
              </a:rPr>
              <a:pPr>
                <a:spcAft>
                  <a:spcPts val="600"/>
                </a:spcAft>
                <a:defRPr/>
              </a:pPr>
              <a:t>5</a:t>
            </a:fld>
            <a:endParaRPr lang="en-US">
              <a:solidFill>
                <a:srgbClr val="FFFFFF"/>
              </a:solidFill>
            </a:endParaRPr>
          </a:p>
        </p:txBody>
      </p:sp>
      <p:sp>
        <p:nvSpPr>
          <p:cNvPr id="4" name="Rectangle 3"/>
          <p:cNvSpPr/>
          <p:nvPr/>
        </p:nvSpPr>
        <p:spPr>
          <a:xfrm>
            <a:off x="4587063" y="609600"/>
            <a:ext cx="4133472" cy="5545667"/>
          </a:xfrm>
          <a:prstGeom prst="rect">
            <a:avLst/>
          </a:prstGeom>
        </p:spPr>
        <p:txBody>
          <a:bodyPr vert="horz" lIns="91440" tIns="45720" rIns="91440" bIns="45720" rtlCol="0" anchor="ctr">
            <a:normAutofit/>
          </a:bodyPr>
          <a:lstStyle/>
          <a:p>
            <a:pPr marL="285750" indent="-285750">
              <a:spcBef>
                <a:spcPts val="1000"/>
              </a:spcBef>
              <a:buClr>
                <a:schemeClr val="accent1"/>
              </a:buClr>
              <a:buSzPct val="80000"/>
              <a:buFont typeface="Wingdings 3" charset="2"/>
              <a:buChar char=""/>
            </a:pPr>
            <a:r>
              <a:rPr lang="en-US">
                <a:solidFill>
                  <a:srgbClr val="FFFFFF"/>
                </a:solidFill>
              </a:rPr>
              <a:t>Central to higher education in the US, academic freedom states that faculty in Colleges and Universities will not be restricted in what they teach, research, speak, or publish about their subject matters by college administrators, boards, politicians, religious authorities, or governments, as long as they are competent, intellectually honest, and not violating the rights of others.</a:t>
            </a:r>
          </a:p>
          <a:p>
            <a:pPr marL="285750" indent="-285750">
              <a:spcBef>
                <a:spcPts val="1000"/>
              </a:spcBef>
              <a:buClr>
                <a:schemeClr val="accent1"/>
              </a:buClr>
              <a:buSzPct val="80000"/>
              <a:buFont typeface="Wingdings 3" charset="2"/>
              <a:buChar char=""/>
            </a:pPr>
            <a:endParaRPr lang="en-US">
              <a:solidFill>
                <a:srgbClr val="FFFFFF"/>
              </a:solidFill>
            </a:endParaRPr>
          </a:p>
          <a:p>
            <a:pPr marL="285750" indent="-285750">
              <a:spcBef>
                <a:spcPts val="1000"/>
              </a:spcBef>
              <a:buClr>
                <a:schemeClr val="accent1"/>
              </a:buClr>
              <a:buSzPct val="80000"/>
              <a:buFont typeface="Wingdings 3" charset="2"/>
              <a:buChar char=""/>
            </a:pPr>
            <a:r>
              <a:rPr lang="en-US">
                <a:solidFill>
                  <a:srgbClr val="FFFFFF"/>
                </a:solidFill>
              </a:rPr>
              <a:t>Academic freedom also encompasses the grading authority of faculty and their right to select methods of instruction and evaluation.</a:t>
            </a:r>
          </a:p>
          <a:p>
            <a:pPr>
              <a:spcBef>
                <a:spcPts val="1000"/>
              </a:spcBef>
              <a:buClr>
                <a:schemeClr val="accent1"/>
              </a:buClr>
              <a:buSzPct val="80000"/>
              <a:buFont typeface="Wingdings 3" charset="2"/>
              <a:buChar char=""/>
            </a:pPr>
            <a:endParaRPr lang="en-US">
              <a:solidFill>
                <a:srgbClr val="FFFFFF"/>
              </a:solidFill>
            </a:endParaRPr>
          </a:p>
        </p:txBody>
      </p:sp>
    </p:spTree>
    <p:extLst>
      <p:ext uri="{BB962C8B-B14F-4D97-AF65-F5344CB8AC3E}">
        <p14:creationId xmlns:p14="http://schemas.microsoft.com/office/powerpoint/2010/main" val="2994497929"/>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0" name="Straight Connector 9">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cxnSp>
        <p:nvCxnSpPr>
          <p:cNvPr id="21" name="Straight Connector 20">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tle 1"/>
          <p:cNvSpPr txBox="1">
            <a:spLocks/>
          </p:cNvSpPr>
          <p:nvPr/>
        </p:nvSpPr>
        <p:spPr>
          <a:xfrm>
            <a:off x="482600" y="816638"/>
            <a:ext cx="2525519" cy="5224724"/>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Aft>
                <a:spcPts val="600"/>
              </a:spcAft>
            </a:pPr>
            <a:r>
              <a:rPr lang="en-US" b="1"/>
              <a:t>Academic Freedom – What Is its History?</a:t>
            </a:r>
          </a:p>
        </p:txBody>
      </p:sp>
      <p:sp>
        <p:nvSpPr>
          <p:cNvPr id="2" name="Slide Number Placeholder 1"/>
          <p:cNvSpPr>
            <a:spLocks noGrp="1"/>
          </p:cNvSpPr>
          <p:nvPr>
            <p:ph type="sldNum" sz="quarter" idx="12"/>
          </p:nvPr>
        </p:nvSpPr>
        <p:spPr>
          <a:xfrm>
            <a:off x="6442997" y="6041362"/>
            <a:ext cx="512504" cy="365125"/>
          </a:xfrm>
        </p:spPr>
        <p:txBody>
          <a:bodyPr vert="horz" lIns="91440" tIns="45720" rIns="91440" bIns="45720" rtlCol="0" anchor="ctr">
            <a:normAutofit/>
          </a:bodyPr>
          <a:lstStyle/>
          <a:p>
            <a:pPr>
              <a:spcAft>
                <a:spcPts val="600"/>
              </a:spcAft>
              <a:defRPr/>
            </a:pPr>
            <a:fld id="{2AD27029-95B6-4172-988E-5ED9C915D19B}" type="slidenum">
              <a:rPr lang="en-US" smtClean="0"/>
              <a:pPr>
                <a:spcAft>
                  <a:spcPts val="600"/>
                </a:spcAft>
                <a:defRPr/>
              </a:pPr>
              <a:t>6</a:t>
            </a:fld>
            <a:endParaRPr lang="en-US"/>
          </a:p>
        </p:txBody>
      </p:sp>
      <p:sp>
        <p:nvSpPr>
          <p:cNvPr id="4" name="Content Placeholder 2"/>
          <p:cNvSpPr txBox="1">
            <a:spLocks/>
          </p:cNvSpPr>
          <p:nvPr/>
        </p:nvSpPr>
        <p:spPr>
          <a:xfrm>
            <a:off x="3490721" y="816638"/>
            <a:ext cx="3464779" cy="5224724"/>
          </a:xfrm>
          <a:prstGeom prst="rect">
            <a:avLst/>
          </a:prstGeom>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The American Association of University Professors (AAUP) published first statement on academic freedom and tenure in 1915.</a:t>
            </a:r>
          </a:p>
          <a:p>
            <a:r>
              <a:rPr lang="en-US" dirty="0"/>
              <a:t>The document on which all subsequent academic freedom statements have been based is the AAUP’s 1940 Statement of Principles on Academic Freedom and Tenure, jointly endorsed by the American Association of Colleges and Universities, easily available online at the AAUP site.</a:t>
            </a:r>
          </a:p>
        </p:txBody>
      </p:sp>
    </p:spTree>
    <p:extLst>
      <p:ext uri="{BB962C8B-B14F-4D97-AF65-F5344CB8AC3E}">
        <p14:creationId xmlns:p14="http://schemas.microsoft.com/office/powerpoint/2010/main" val="3833411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0" name="Straight Connector 9">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Isosceles Triangle 3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Freeform: Shape 38">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tle 1"/>
          <p:cNvSpPr txBox="1">
            <a:spLocks/>
          </p:cNvSpPr>
          <p:nvPr/>
        </p:nvSpPr>
        <p:spPr>
          <a:xfrm>
            <a:off x="508000" y="609599"/>
            <a:ext cx="2882531" cy="554566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Aft>
                <a:spcPts val="600"/>
              </a:spcAft>
            </a:pPr>
            <a:r>
              <a:rPr lang="en-US" b="1">
                <a:solidFill>
                  <a:schemeClr val="tx1">
                    <a:lumMod val="85000"/>
                    <a:lumOff val="15000"/>
                  </a:schemeClr>
                </a:solidFill>
              </a:rPr>
              <a:t>Academic Freedom – What does it do?</a:t>
            </a:r>
          </a:p>
        </p:txBody>
      </p:sp>
      <p:sp>
        <p:nvSpPr>
          <p:cNvPr id="2" name="Slide Number Placeholder 1"/>
          <p:cNvSpPr>
            <a:spLocks noGrp="1"/>
          </p:cNvSpPr>
          <p:nvPr>
            <p:ph type="sldNum" sz="quarter" idx="12"/>
          </p:nvPr>
        </p:nvSpPr>
        <p:spPr>
          <a:xfrm>
            <a:off x="6442997" y="6041362"/>
            <a:ext cx="512504" cy="365125"/>
          </a:xfrm>
        </p:spPr>
        <p:txBody>
          <a:bodyPr vert="horz" lIns="91440" tIns="45720" rIns="91440" bIns="45720" rtlCol="0" anchor="ctr">
            <a:normAutofit/>
          </a:bodyPr>
          <a:lstStyle/>
          <a:p>
            <a:pPr>
              <a:spcAft>
                <a:spcPts val="600"/>
              </a:spcAft>
              <a:defRPr/>
            </a:pPr>
            <a:fld id="{2AD27029-95B6-4172-988E-5ED9C915D19B}" type="slidenum">
              <a:rPr lang="en-US">
                <a:solidFill>
                  <a:srgbClr val="FFFFFF"/>
                </a:solidFill>
              </a:rPr>
              <a:pPr>
                <a:spcAft>
                  <a:spcPts val="600"/>
                </a:spcAft>
                <a:defRPr/>
              </a:pPr>
              <a:t>7</a:t>
            </a:fld>
            <a:endParaRPr lang="en-US">
              <a:solidFill>
                <a:srgbClr val="FFFFFF"/>
              </a:solidFill>
            </a:endParaRPr>
          </a:p>
        </p:txBody>
      </p:sp>
      <p:sp>
        <p:nvSpPr>
          <p:cNvPr id="4" name="Content Placeholder 2"/>
          <p:cNvSpPr txBox="1">
            <a:spLocks/>
          </p:cNvSpPr>
          <p:nvPr/>
        </p:nvSpPr>
        <p:spPr>
          <a:xfrm>
            <a:off x="4587063" y="609600"/>
            <a:ext cx="4133472" cy="5545667"/>
          </a:xfrm>
          <a:prstGeom prst="rect">
            <a:avLst/>
          </a:prstGeom>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solidFill>
                  <a:srgbClr val="FFFFFF"/>
                </a:solidFill>
              </a:rPr>
              <a:t>Protects faculty members, the college, and students from internal or external interference</a:t>
            </a:r>
          </a:p>
          <a:p>
            <a:r>
              <a:rPr lang="en-US">
                <a:solidFill>
                  <a:srgbClr val="FFFFFF"/>
                </a:solidFill>
              </a:rPr>
              <a:t>Protects the right of both the college and the faculty members to maintain appropriate academic standards</a:t>
            </a:r>
          </a:p>
          <a:p>
            <a:r>
              <a:rPr lang="en-US">
                <a:solidFill>
                  <a:srgbClr val="FFFFFF"/>
                </a:solidFill>
              </a:rPr>
              <a:t>Allows faculty members to participate in shared governance and to criticize the running of the institution internally</a:t>
            </a:r>
          </a:p>
          <a:p>
            <a:r>
              <a:rPr lang="en-US">
                <a:solidFill>
                  <a:srgbClr val="FFFFFF"/>
                </a:solidFill>
              </a:rPr>
              <a:t>Protects freedom of speech and inquiry and is a foundation of a free society</a:t>
            </a:r>
          </a:p>
        </p:txBody>
      </p:sp>
    </p:spTree>
    <p:extLst>
      <p:ext uri="{BB962C8B-B14F-4D97-AF65-F5344CB8AC3E}">
        <p14:creationId xmlns:p14="http://schemas.microsoft.com/office/powerpoint/2010/main" val="396895595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2" name="Rectangle 21">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34303" y="-8467"/>
            <a:ext cx="3575050" cy="6866467"/>
            <a:chOff x="7425267" y="-8467"/>
            <a:chExt cx="4766733" cy="6866467"/>
          </a:xfrm>
        </p:grpSpPr>
        <p:cxnSp>
          <p:nvCxnSpPr>
            <p:cNvPr id="25" name="Straight Connector 24">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Title 1"/>
          <p:cNvSpPr txBox="1">
            <a:spLocks/>
          </p:cNvSpPr>
          <p:nvPr/>
        </p:nvSpPr>
        <p:spPr>
          <a:xfrm>
            <a:off x="489360" y="1382486"/>
            <a:ext cx="2660686" cy="4093028"/>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Aft>
                <a:spcPts val="600"/>
              </a:spcAft>
            </a:pPr>
            <a:r>
              <a:rPr lang="en-US" sz="3800" b="1">
                <a:solidFill>
                  <a:schemeClr val="accent1">
                    <a:lumMod val="75000"/>
                  </a:schemeClr>
                </a:solidFill>
              </a:rPr>
              <a:t>Academic Freedom –  what it does NOT do</a:t>
            </a:r>
          </a:p>
        </p:txBody>
      </p:sp>
      <p:sp>
        <p:nvSpPr>
          <p:cNvPr id="35" name="Rectangle 34">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06968" y="0"/>
            <a:ext cx="483703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a:xfrm>
            <a:off x="7896817" y="6041362"/>
            <a:ext cx="512504" cy="365125"/>
          </a:xfrm>
        </p:spPr>
        <p:txBody>
          <a:bodyPr vert="horz" lIns="91440" tIns="45720" rIns="91440" bIns="45720" rtlCol="0" anchor="ctr">
            <a:normAutofit/>
          </a:bodyPr>
          <a:lstStyle/>
          <a:p>
            <a:pPr>
              <a:spcAft>
                <a:spcPts val="600"/>
              </a:spcAft>
              <a:defRPr/>
            </a:pPr>
            <a:fld id="{2AD27029-95B6-4172-988E-5ED9C915D19B}" type="slidenum">
              <a:rPr lang="en-US">
                <a:solidFill>
                  <a:srgbClr val="FFFFFF"/>
                </a:solidFill>
              </a:rPr>
              <a:pPr>
                <a:spcAft>
                  <a:spcPts val="600"/>
                </a:spcAft>
                <a:defRPr/>
              </a:pPr>
              <a:t>8</a:t>
            </a:fld>
            <a:endParaRPr lang="en-US">
              <a:solidFill>
                <a:srgbClr val="FFFFFF"/>
              </a:solidFill>
            </a:endParaRPr>
          </a:p>
        </p:txBody>
      </p:sp>
      <p:graphicFrame>
        <p:nvGraphicFramePr>
          <p:cNvPr id="6" name="Content Placeholder 2">
            <a:extLst>
              <a:ext uri="{FF2B5EF4-FFF2-40B4-BE49-F238E27FC236}">
                <a16:creationId xmlns:a16="http://schemas.microsoft.com/office/drawing/2014/main" id="{8053ECCC-1B8B-4C8D-B1A6-A7C97875B212}"/>
              </a:ext>
            </a:extLst>
          </p:cNvPr>
          <p:cNvGraphicFramePr/>
          <p:nvPr>
            <p:extLst>
              <p:ext uri="{D42A27DB-BD31-4B8C-83A1-F6EECF244321}">
                <p14:modId xmlns:p14="http://schemas.microsoft.com/office/powerpoint/2010/main" val="3425085690"/>
              </p:ext>
            </p:extLst>
          </p:nvPr>
        </p:nvGraphicFramePr>
        <p:xfrm>
          <a:off x="3639407" y="944564"/>
          <a:ext cx="5019610" cy="4823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925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CE3A6A76-AE5D-49AE-9D49-90C0F15482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5" name="Group 74">
            <a:extLst>
              <a:ext uri="{FF2B5EF4-FFF2-40B4-BE49-F238E27FC236}">
                <a16:creationId xmlns:a16="http://schemas.microsoft.com/office/drawing/2014/main" id="{64DBF464-02EB-49E8-BED5-CCD9C0E092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3998" cy="6866467"/>
            <a:chOff x="0" y="-8467"/>
            <a:chExt cx="12192000" cy="6866467"/>
          </a:xfrm>
        </p:grpSpPr>
        <p:sp>
          <p:nvSpPr>
            <p:cNvPr id="76" name="Rectangle 23">
              <a:extLst>
                <a:ext uri="{FF2B5EF4-FFF2-40B4-BE49-F238E27FC236}">
                  <a16:creationId xmlns:a16="http://schemas.microsoft.com/office/drawing/2014/main" id="{5F9D5DC0-F10A-4613-AEEB-F3886E477D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A43566CA-E28A-4758-B656-13F767ECA8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9517B8F0-793D-4F61-80A8-8CB87BC087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D139FBAF-C134-4E1A-9404-4C7FB029E8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0" name="Straight Connector 79">
              <a:extLst>
                <a:ext uri="{FF2B5EF4-FFF2-40B4-BE49-F238E27FC236}">
                  <a16:creationId xmlns:a16="http://schemas.microsoft.com/office/drawing/2014/main" id="{9DE9C77E-3EF1-4718-818D-55EA1600B75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alpha val="70000"/>
                </a:srgbClr>
              </a:solidFill>
            </a:ln>
          </p:spPr>
          <p:style>
            <a:lnRef idx="2">
              <a:schemeClr val="accent1"/>
            </a:lnRef>
            <a:fillRef idx="0">
              <a:schemeClr val="accent1"/>
            </a:fillRef>
            <a:effectRef idx="1">
              <a:schemeClr val="accent1"/>
            </a:effectRef>
            <a:fontRef idx="minor">
              <a:schemeClr val="tx1"/>
            </a:fontRef>
          </p:style>
        </p:cxnSp>
        <p:sp>
          <p:nvSpPr>
            <p:cNvPr id="81" name="Rectangle 28">
              <a:extLst>
                <a:ext uri="{FF2B5EF4-FFF2-40B4-BE49-F238E27FC236}">
                  <a16:creationId xmlns:a16="http://schemas.microsoft.com/office/drawing/2014/main" id="{DB10DB84-C347-472C-96BD-AD4340F03D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29">
              <a:extLst>
                <a:ext uri="{FF2B5EF4-FFF2-40B4-BE49-F238E27FC236}">
                  <a16:creationId xmlns:a16="http://schemas.microsoft.com/office/drawing/2014/main" id="{70CA661F-8359-442A-A42C-A0993AF8BB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3" name="Straight Connector 82">
              <a:extLst>
                <a:ext uri="{FF2B5EF4-FFF2-40B4-BE49-F238E27FC236}">
                  <a16:creationId xmlns:a16="http://schemas.microsoft.com/office/drawing/2014/main" id="{A75C8E99-F0B8-466B-A892-9E0643EAF29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alpha val="70000"/>
                </a:srgbClr>
              </a:solidFill>
            </a:ln>
          </p:spPr>
          <p:style>
            <a:lnRef idx="2">
              <a:schemeClr val="accent1"/>
            </a:lnRef>
            <a:fillRef idx="0">
              <a:schemeClr val="accent1"/>
            </a:fillRef>
            <a:effectRef idx="1">
              <a:schemeClr val="accent1"/>
            </a:effectRef>
            <a:fontRef idx="minor">
              <a:schemeClr val="tx1"/>
            </a:fontRef>
          </p:style>
        </p:cxnSp>
        <p:sp>
          <p:nvSpPr>
            <p:cNvPr id="84" name="Isosceles Triangle 83">
              <a:extLst>
                <a:ext uri="{FF2B5EF4-FFF2-40B4-BE49-F238E27FC236}">
                  <a16:creationId xmlns:a16="http://schemas.microsoft.com/office/drawing/2014/main" id="{65DD307C-66C1-4F16-86F5-287334F7B6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5" name="Isosceles Triangle 84">
              <a:extLst>
                <a:ext uri="{FF2B5EF4-FFF2-40B4-BE49-F238E27FC236}">
                  <a16:creationId xmlns:a16="http://schemas.microsoft.com/office/drawing/2014/main" id="{744416C0-DB16-4364-B13C-2EC6F1A8A0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7170" name="Title 1"/>
          <p:cNvSpPr>
            <a:spLocks noGrp="1"/>
          </p:cNvSpPr>
          <p:nvPr>
            <p:ph type="title"/>
          </p:nvPr>
        </p:nvSpPr>
        <p:spPr>
          <a:xfrm>
            <a:off x="508000" y="609600"/>
            <a:ext cx="6447501" cy="1320800"/>
          </a:xfrm>
        </p:spPr>
        <p:txBody>
          <a:bodyPr>
            <a:normAutofit/>
          </a:bodyPr>
          <a:lstStyle/>
          <a:p>
            <a:pPr eaLnBrk="1" hangingPunct="1"/>
            <a:r>
              <a:rPr lang="en-US" altLang="en-US" b="1">
                <a:solidFill>
                  <a:srgbClr val="FFFFFF"/>
                </a:solidFill>
                <a:cs typeface="Trebuchet MS" pitchFamily="34" charset="0"/>
              </a:rPr>
              <a:t>Shared Governance</a:t>
            </a:r>
          </a:p>
        </p:txBody>
      </p:sp>
      <p:sp>
        <p:nvSpPr>
          <p:cNvPr id="7172" name="Slide Number Placeholder 3"/>
          <p:cNvSpPr>
            <a:spLocks noGrp="1"/>
          </p:cNvSpPr>
          <p:nvPr>
            <p:ph type="sldNum" sz="quarter" idx="12"/>
          </p:nvPr>
        </p:nvSpPr>
        <p:spPr bwMode="auto">
          <a:xfrm>
            <a:off x="6442997" y="6041362"/>
            <a:ext cx="512504"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a:defRPr>
                <a:solidFill>
                  <a:schemeClr val="tx1"/>
                </a:solidFill>
                <a:latin typeface="Garamond" charset="0"/>
                <a:cs typeface="Arial" charset="0"/>
              </a:defRPr>
            </a:lvl1pPr>
            <a:lvl2pPr marL="742950" indent="-285750">
              <a:defRPr>
                <a:solidFill>
                  <a:schemeClr val="tx1"/>
                </a:solidFill>
                <a:latin typeface="Garamond" charset="0"/>
                <a:cs typeface="Arial" charset="0"/>
              </a:defRPr>
            </a:lvl2pPr>
            <a:lvl3pPr marL="1143000" indent="-228600">
              <a:defRPr>
                <a:solidFill>
                  <a:schemeClr val="tx1"/>
                </a:solidFill>
                <a:latin typeface="Garamond" charset="0"/>
                <a:cs typeface="Arial" charset="0"/>
              </a:defRPr>
            </a:lvl3pPr>
            <a:lvl4pPr marL="1600200" indent="-228600">
              <a:defRPr>
                <a:solidFill>
                  <a:schemeClr val="tx1"/>
                </a:solidFill>
                <a:latin typeface="Garamond" charset="0"/>
                <a:cs typeface="Arial" charset="0"/>
              </a:defRPr>
            </a:lvl4pPr>
            <a:lvl5pPr marL="2057400" indent="-228600">
              <a:defRPr>
                <a:solidFill>
                  <a:schemeClr val="tx1"/>
                </a:solidFill>
                <a:latin typeface="Garamond" charset="0"/>
                <a:cs typeface="Arial" charset="0"/>
              </a:defRPr>
            </a:lvl5pPr>
            <a:lvl6pPr marL="2514600" indent="-228600" eaLnBrk="0" fontAlgn="base" hangingPunct="0">
              <a:spcBef>
                <a:spcPct val="0"/>
              </a:spcBef>
              <a:spcAft>
                <a:spcPct val="0"/>
              </a:spcAft>
              <a:defRPr>
                <a:solidFill>
                  <a:schemeClr val="tx1"/>
                </a:solidFill>
                <a:latin typeface="Garamond" charset="0"/>
                <a:cs typeface="Arial" charset="0"/>
              </a:defRPr>
            </a:lvl6pPr>
            <a:lvl7pPr marL="2971800" indent="-228600" eaLnBrk="0" fontAlgn="base" hangingPunct="0">
              <a:spcBef>
                <a:spcPct val="0"/>
              </a:spcBef>
              <a:spcAft>
                <a:spcPct val="0"/>
              </a:spcAft>
              <a:defRPr>
                <a:solidFill>
                  <a:schemeClr val="tx1"/>
                </a:solidFill>
                <a:latin typeface="Garamond" charset="0"/>
                <a:cs typeface="Arial" charset="0"/>
              </a:defRPr>
            </a:lvl7pPr>
            <a:lvl8pPr marL="3429000" indent="-228600" eaLnBrk="0" fontAlgn="base" hangingPunct="0">
              <a:spcBef>
                <a:spcPct val="0"/>
              </a:spcBef>
              <a:spcAft>
                <a:spcPct val="0"/>
              </a:spcAft>
              <a:defRPr>
                <a:solidFill>
                  <a:schemeClr val="tx1"/>
                </a:solidFill>
                <a:latin typeface="Garamond" charset="0"/>
                <a:cs typeface="Arial" charset="0"/>
              </a:defRPr>
            </a:lvl8pPr>
            <a:lvl9pPr marL="3886200" indent="-228600" eaLnBrk="0" fontAlgn="base" hangingPunct="0">
              <a:spcBef>
                <a:spcPct val="0"/>
              </a:spcBef>
              <a:spcAft>
                <a:spcPct val="0"/>
              </a:spcAft>
              <a:defRPr>
                <a:solidFill>
                  <a:schemeClr val="tx1"/>
                </a:solidFill>
                <a:latin typeface="Garamond" charset="0"/>
                <a:cs typeface="Arial" charset="0"/>
              </a:defRPr>
            </a:lvl9pPr>
          </a:lstStyle>
          <a:p>
            <a:pPr>
              <a:spcAft>
                <a:spcPts val="600"/>
              </a:spcAft>
            </a:pPr>
            <a:fld id="{FE734DB4-1042-44F4-9A03-24EA8DAA6ABE}" type="slidenum">
              <a:rPr lang="en-US" altLang="en-US">
                <a:solidFill>
                  <a:srgbClr val="FFFFFF"/>
                </a:solidFill>
                <a:latin typeface="Arial" charset="0"/>
              </a:rPr>
              <a:pPr>
                <a:spcAft>
                  <a:spcPts val="600"/>
                </a:spcAft>
              </a:pPr>
              <a:t>9</a:t>
            </a:fld>
            <a:endParaRPr lang="en-US" altLang="en-US">
              <a:solidFill>
                <a:srgbClr val="FFFFFF"/>
              </a:solidFill>
              <a:latin typeface="Arial" charset="0"/>
            </a:endParaRPr>
          </a:p>
        </p:txBody>
      </p:sp>
      <p:sp>
        <p:nvSpPr>
          <p:cNvPr id="3" name="Content Placeholder 2"/>
          <p:cNvSpPr>
            <a:spLocks noGrp="1"/>
          </p:cNvSpPr>
          <p:nvPr>
            <p:ph sz="quarter" idx="13"/>
          </p:nvPr>
        </p:nvSpPr>
        <p:spPr>
          <a:xfrm>
            <a:off x="508000" y="2160589"/>
            <a:ext cx="6447501" cy="3880773"/>
          </a:xfrm>
        </p:spPr>
        <p:txBody>
          <a:bodyPr rtlCol="0">
            <a:normAutofit/>
          </a:bodyPr>
          <a:lstStyle/>
          <a:p>
            <a:pPr marL="0" indent="0" eaLnBrk="1" fontAlgn="auto" hangingPunct="1">
              <a:spcAft>
                <a:spcPts val="0"/>
              </a:spcAft>
              <a:buNone/>
              <a:defRPr/>
            </a:pPr>
            <a:r>
              <a:rPr lang="en-US">
                <a:solidFill>
                  <a:srgbClr val="FFFFFF"/>
                </a:solidFill>
              </a:rPr>
              <a:t>Faculty should also have significant input, through their governance structure, into all other areas that affect the academic functions of the institution. This input should extend to areas that include, but are not limited to:</a:t>
            </a:r>
          </a:p>
          <a:p>
            <a:pPr>
              <a:spcAft>
                <a:spcPts val="0"/>
              </a:spcAft>
              <a:defRPr/>
            </a:pPr>
            <a:r>
              <a:rPr lang="en-US">
                <a:solidFill>
                  <a:srgbClr val="FFFFFF"/>
                </a:solidFill>
              </a:rPr>
              <a:t>Budget </a:t>
            </a:r>
          </a:p>
          <a:p>
            <a:pPr>
              <a:spcAft>
                <a:spcPts val="0"/>
              </a:spcAft>
              <a:defRPr/>
            </a:pPr>
            <a:r>
              <a:rPr lang="en-US">
                <a:solidFill>
                  <a:srgbClr val="FFFFFF"/>
                </a:solidFill>
              </a:rPr>
              <a:t>Mission, planning (strategic and operational)</a:t>
            </a:r>
          </a:p>
          <a:p>
            <a:pPr>
              <a:spcAft>
                <a:spcPts val="0"/>
              </a:spcAft>
              <a:defRPr/>
            </a:pPr>
            <a:r>
              <a:rPr lang="en-US">
                <a:solidFill>
                  <a:srgbClr val="FFFFFF"/>
                </a:solidFill>
              </a:rPr>
              <a:t>Institutional Assessment</a:t>
            </a:r>
          </a:p>
          <a:p>
            <a:pPr>
              <a:spcAft>
                <a:spcPts val="0"/>
              </a:spcAft>
              <a:defRPr/>
            </a:pPr>
            <a:r>
              <a:rPr lang="en-US">
                <a:solidFill>
                  <a:srgbClr val="FFFFFF"/>
                </a:solidFill>
              </a:rPr>
              <a:t>Searches for key leaders</a:t>
            </a:r>
          </a:p>
          <a:p>
            <a:pPr>
              <a:spcAft>
                <a:spcPts val="0"/>
              </a:spcAft>
              <a:defRPr/>
            </a:pPr>
            <a:r>
              <a:rPr lang="en-US">
                <a:solidFill>
                  <a:srgbClr val="FFFFFF"/>
                </a:solidFill>
              </a:rPr>
              <a:t>Policy that is not academic in nature</a:t>
            </a:r>
          </a:p>
          <a:p>
            <a:pPr marL="365760" indent="-365760" eaLnBrk="1" fontAlgn="auto" hangingPunct="1">
              <a:spcAft>
                <a:spcPts val="0"/>
              </a:spcAft>
              <a:buFont typeface="Wingdings" pitchFamily="2" charset="2"/>
              <a:buChar char=""/>
              <a:defRPr/>
            </a:pPr>
            <a:endParaRPr lang="en-US">
              <a:solidFill>
                <a:srgbClr val="FFFFFF"/>
              </a:solidFill>
            </a:endParaRP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ADC33E5A3E4246B1945C0EBA724963" ma:contentTypeVersion="10" ma:contentTypeDescription="Create a new document." ma:contentTypeScope="" ma:versionID="86788b5ceaeafcedd4583fdd9df36104">
  <xsd:schema xmlns:xsd="http://www.w3.org/2001/XMLSchema" xmlns:xs="http://www.w3.org/2001/XMLSchema" xmlns:p="http://schemas.microsoft.com/office/2006/metadata/properties" xmlns:ns3="fc11a135-3786-488e-ac60-cff6a9eb35d0" targetNamespace="http://schemas.microsoft.com/office/2006/metadata/properties" ma:root="true" ma:fieldsID="2e7811aa833c41d4aa0b2a2fb16d8cbb" ns3:_="">
    <xsd:import namespace="fc11a135-3786-488e-ac60-cff6a9eb35d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AutoKeyPoints" minOccurs="0"/>
                <xsd:element ref="ns3:MediaServiceKeyPoints" minOccurs="0"/>
                <xsd:element ref="ns3:MediaServiceDateTaken"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11a135-3786-488e-ac60-cff6a9eb35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6ACC5F-6E13-46C9-87AC-B9F0394B8F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11a135-3786-488e-ac60-cff6a9eb35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583A9D0-C590-404F-AAC4-2757E4219E70}">
  <ds:schemaRefs>
    <ds:schemaRef ds:uri="http://schemas.microsoft.com/sharepoint/v3/contenttype/forms"/>
  </ds:schemaRefs>
</ds:datastoreItem>
</file>

<file path=customXml/itemProps3.xml><?xml version="1.0" encoding="utf-8"?>
<ds:datastoreItem xmlns:ds="http://schemas.openxmlformats.org/officeDocument/2006/customXml" ds:itemID="{7404A1CF-E283-4A80-B224-152505826BE0}">
  <ds:schemaRefs>
    <ds:schemaRef ds:uri="http://www.w3.org/XML/1998/namespace"/>
    <ds:schemaRef ds:uri="http://purl.org/dc/terms/"/>
    <ds:schemaRef ds:uri="http://schemas.openxmlformats.org/package/2006/metadata/core-properties"/>
    <ds:schemaRef ds:uri="http://purl.org/dc/dcmitype/"/>
    <ds:schemaRef ds:uri="http://schemas.microsoft.com/office/2006/metadata/properties"/>
    <ds:schemaRef ds:uri="http://purl.org/dc/elements/1.1/"/>
    <ds:schemaRef ds:uri="http://schemas.microsoft.com/office/2006/documentManagement/types"/>
    <ds:schemaRef ds:uri="http://schemas.microsoft.com/office/infopath/2007/PartnerControls"/>
    <ds:schemaRef ds:uri="fc11a135-3786-488e-ac60-cff6a9eb35d0"/>
  </ds:schemaRefs>
</ds:datastoreItem>
</file>

<file path=docProps/app.xml><?xml version="1.0" encoding="utf-8"?>
<Properties xmlns="http://schemas.openxmlformats.org/officeDocument/2006/extended-properties" xmlns:vt="http://schemas.openxmlformats.org/officeDocument/2006/docPropsVTypes">
  <TotalTime>0</TotalTime>
  <Words>1139</Words>
  <Application>Microsoft Office PowerPoint</Application>
  <PresentationFormat>On-screen Show (4:3)</PresentationFormat>
  <Paragraphs>148</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Courier New</vt:lpstr>
      <vt:lpstr>Trebuchet MS</vt:lpstr>
      <vt:lpstr>Wingdings</vt:lpstr>
      <vt:lpstr>Wingdings 2</vt:lpstr>
      <vt:lpstr>Wingdings 3</vt:lpstr>
      <vt:lpstr>Facet</vt:lpstr>
      <vt:lpstr>     Shared Governance 101</vt:lpstr>
      <vt:lpstr>What is Shared Governance?</vt:lpstr>
      <vt:lpstr>  Shared Governance  on academic matters</vt:lpstr>
      <vt:lpstr>Faculty Purview over Curriculum</vt:lpstr>
      <vt:lpstr>PowerPoint Presentation</vt:lpstr>
      <vt:lpstr>PowerPoint Presentation</vt:lpstr>
      <vt:lpstr>PowerPoint Presentation</vt:lpstr>
      <vt:lpstr>PowerPoint Presentation</vt:lpstr>
      <vt:lpstr>Shared Governance</vt:lpstr>
      <vt:lpstr>Role of Students in Shared Governance</vt:lpstr>
      <vt:lpstr>SUNY System  Shared Governance</vt:lpstr>
      <vt:lpstr>Roles and Responsibilities of Faculty</vt:lpstr>
      <vt:lpstr> Sound policy-making</vt:lpstr>
      <vt:lpstr> Policy-making vs. procedure</vt:lpstr>
      <vt:lpstr> Importance of process</vt:lpstr>
      <vt:lpstr> Decision-making structures</vt:lpstr>
      <vt:lpstr>Where does Shared Governance go Wrong?</vt:lpstr>
      <vt:lpstr>Where does Shared Governance go Wrong?</vt:lpstr>
      <vt:lpstr>Key indicators of  Good Shared Governance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Shared Governance 101</dc:title>
  <dc:creator>Fogal, Christy</dc:creator>
  <cp:lastModifiedBy>Fogal, Christy</cp:lastModifiedBy>
  <cp:revision>1</cp:revision>
  <dcterms:created xsi:type="dcterms:W3CDTF">2020-09-03T13:35:24Z</dcterms:created>
  <dcterms:modified xsi:type="dcterms:W3CDTF">2020-09-03T13:35:33Z</dcterms:modified>
</cp:coreProperties>
</file>