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6" r:id="rId11"/>
    <p:sldId id="262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F66CBB-CC03-4667-A2FE-01185DA8EEA3}" v="61" dt="2020-09-17T15:44:17.6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gal, Christy" userId="4b05a858-3dcc-4a3b-bb43-bc5e31ac7381" providerId="ADAL" clId="{1DF66CBB-CC03-4667-A2FE-01185DA8EEA3}"/>
    <pc:docChg chg="custSel delSld modSld">
      <pc:chgData name="Fogal, Christy" userId="4b05a858-3dcc-4a3b-bb43-bc5e31ac7381" providerId="ADAL" clId="{1DF66CBB-CC03-4667-A2FE-01185DA8EEA3}" dt="2020-09-17T15:44:17.624" v="1261" actId="20577"/>
      <pc:docMkLst>
        <pc:docMk/>
      </pc:docMkLst>
      <pc:sldChg chg="modSp">
        <pc:chgData name="Fogal, Christy" userId="4b05a858-3dcc-4a3b-bb43-bc5e31ac7381" providerId="ADAL" clId="{1DF66CBB-CC03-4667-A2FE-01185DA8EEA3}" dt="2020-09-17T13:49:30.497" v="749" actId="20577"/>
        <pc:sldMkLst>
          <pc:docMk/>
          <pc:sldMk cId="904469370" sldId="259"/>
        </pc:sldMkLst>
        <pc:spChg chg="mod">
          <ac:chgData name="Fogal, Christy" userId="4b05a858-3dcc-4a3b-bb43-bc5e31ac7381" providerId="ADAL" clId="{1DF66CBB-CC03-4667-A2FE-01185DA8EEA3}" dt="2020-09-17T13:49:30.497" v="749" actId="20577"/>
          <ac:spMkLst>
            <pc:docMk/>
            <pc:sldMk cId="904469370" sldId="259"/>
            <ac:spMk id="3" creationId="{00000000-0000-0000-0000-000000000000}"/>
          </ac:spMkLst>
        </pc:spChg>
      </pc:sldChg>
      <pc:sldChg chg="modSp">
        <pc:chgData name="Fogal, Christy" userId="4b05a858-3dcc-4a3b-bb43-bc5e31ac7381" providerId="ADAL" clId="{1DF66CBB-CC03-4667-A2FE-01185DA8EEA3}" dt="2020-09-17T13:52:41.003" v="919" actId="20577"/>
        <pc:sldMkLst>
          <pc:docMk/>
          <pc:sldMk cId="227864584" sldId="260"/>
        </pc:sldMkLst>
        <pc:spChg chg="mod">
          <ac:chgData name="Fogal, Christy" userId="4b05a858-3dcc-4a3b-bb43-bc5e31ac7381" providerId="ADAL" clId="{1DF66CBB-CC03-4667-A2FE-01185DA8EEA3}" dt="2020-09-17T13:52:41.003" v="919" actId="20577"/>
          <ac:spMkLst>
            <pc:docMk/>
            <pc:sldMk cId="227864584" sldId="260"/>
            <ac:spMk id="3" creationId="{00000000-0000-0000-0000-000000000000}"/>
          </ac:spMkLst>
        </pc:spChg>
      </pc:sldChg>
      <pc:sldChg chg="modSp">
        <pc:chgData name="Fogal, Christy" userId="4b05a858-3dcc-4a3b-bb43-bc5e31ac7381" providerId="ADAL" clId="{1DF66CBB-CC03-4667-A2FE-01185DA8EEA3}" dt="2020-09-17T15:44:17.624" v="1261" actId="20577"/>
        <pc:sldMkLst>
          <pc:docMk/>
          <pc:sldMk cId="1606009770" sldId="261"/>
        </pc:sldMkLst>
        <pc:graphicFrameChg chg="mod">
          <ac:chgData name="Fogal, Christy" userId="4b05a858-3dcc-4a3b-bb43-bc5e31ac7381" providerId="ADAL" clId="{1DF66CBB-CC03-4667-A2FE-01185DA8EEA3}" dt="2020-09-17T15:44:17.624" v="1261" actId="20577"/>
          <ac:graphicFrameMkLst>
            <pc:docMk/>
            <pc:sldMk cId="1606009770" sldId="261"/>
            <ac:graphicFrameMk id="5" creationId="{A20BA06E-D8A6-4A76-9013-E5B5F190120A}"/>
          </ac:graphicFrameMkLst>
        </pc:graphicFrameChg>
      </pc:sldChg>
      <pc:sldChg chg="modSp">
        <pc:chgData name="Fogal, Christy" userId="4b05a858-3dcc-4a3b-bb43-bc5e31ac7381" providerId="ADAL" clId="{1DF66CBB-CC03-4667-A2FE-01185DA8EEA3}" dt="2020-09-17T13:55:15.502" v="956" actId="20577"/>
        <pc:sldMkLst>
          <pc:docMk/>
          <pc:sldMk cId="2441277622" sldId="262"/>
        </pc:sldMkLst>
        <pc:spChg chg="mod">
          <ac:chgData name="Fogal, Christy" userId="4b05a858-3dcc-4a3b-bb43-bc5e31ac7381" providerId="ADAL" clId="{1DF66CBB-CC03-4667-A2FE-01185DA8EEA3}" dt="2020-09-15T17:14:19.577" v="31" actId="20577"/>
          <ac:spMkLst>
            <pc:docMk/>
            <pc:sldMk cId="2441277622" sldId="262"/>
            <ac:spMk id="2" creationId="{00000000-0000-0000-0000-000000000000}"/>
          </ac:spMkLst>
        </pc:spChg>
        <pc:spChg chg="mod">
          <ac:chgData name="Fogal, Christy" userId="4b05a858-3dcc-4a3b-bb43-bc5e31ac7381" providerId="ADAL" clId="{1DF66CBB-CC03-4667-A2FE-01185DA8EEA3}" dt="2020-09-17T13:55:15.502" v="956" actId="20577"/>
          <ac:spMkLst>
            <pc:docMk/>
            <pc:sldMk cId="2441277622" sldId="262"/>
            <ac:spMk id="3" creationId="{00000000-0000-0000-0000-000000000000}"/>
          </ac:spMkLst>
        </pc:spChg>
      </pc:sldChg>
      <pc:sldChg chg="del">
        <pc:chgData name="Fogal, Christy" userId="4b05a858-3dcc-4a3b-bb43-bc5e31ac7381" providerId="ADAL" clId="{1DF66CBB-CC03-4667-A2FE-01185DA8EEA3}" dt="2020-09-15T17:24:19.923" v="552" actId="2696"/>
        <pc:sldMkLst>
          <pc:docMk/>
          <pc:sldMk cId="372129663" sldId="263"/>
        </pc:sldMkLst>
      </pc:sldChg>
      <pc:sldChg chg="modSp">
        <pc:chgData name="Fogal, Christy" userId="4b05a858-3dcc-4a3b-bb43-bc5e31ac7381" providerId="ADAL" clId="{1DF66CBB-CC03-4667-A2FE-01185DA8EEA3}" dt="2020-09-17T13:58:33.833" v="1104" actId="20577"/>
        <pc:sldMkLst>
          <pc:docMk/>
          <pc:sldMk cId="2802487840" sldId="264"/>
        </pc:sldMkLst>
        <pc:spChg chg="mod">
          <ac:chgData name="Fogal, Christy" userId="4b05a858-3dcc-4a3b-bb43-bc5e31ac7381" providerId="ADAL" clId="{1DF66CBB-CC03-4667-A2FE-01185DA8EEA3}" dt="2020-09-17T13:58:33.833" v="1104" actId="20577"/>
          <ac:spMkLst>
            <pc:docMk/>
            <pc:sldMk cId="2802487840" sldId="264"/>
            <ac:spMk id="3" creationId="{00000000-0000-0000-0000-000000000000}"/>
          </ac:spMkLst>
        </pc:spChg>
      </pc:sldChg>
      <pc:sldChg chg="modSp">
        <pc:chgData name="Fogal, Christy" userId="4b05a858-3dcc-4a3b-bb43-bc5e31ac7381" providerId="ADAL" clId="{1DF66CBB-CC03-4667-A2FE-01185DA8EEA3}" dt="2020-09-17T13:59:25.745" v="1207" actId="20577"/>
        <pc:sldMkLst>
          <pc:docMk/>
          <pc:sldMk cId="463406704" sldId="265"/>
        </pc:sldMkLst>
        <pc:spChg chg="mod">
          <ac:chgData name="Fogal, Christy" userId="4b05a858-3dcc-4a3b-bb43-bc5e31ac7381" providerId="ADAL" clId="{1DF66CBB-CC03-4667-A2FE-01185DA8EEA3}" dt="2020-09-17T13:59:25.745" v="1207" actId="20577"/>
          <ac:spMkLst>
            <pc:docMk/>
            <pc:sldMk cId="463406704" sldId="265"/>
            <ac:spMk id="3" creationId="{00000000-0000-0000-0000-000000000000}"/>
          </ac:spMkLst>
        </pc:spChg>
      </pc:sldChg>
      <pc:sldChg chg="modSp">
        <pc:chgData name="Fogal, Christy" userId="4b05a858-3dcc-4a3b-bb43-bc5e31ac7381" providerId="ADAL" clId="{1DF66CBB-CC03-4667-A2FE-01185DA8EEA3}" dt="2020-09-17T13:54:23.797" v="932" actId="20577"/>
        <pc:sldMkLst>
          <pc:docMk/>
          <pc:sldMk cId="311554099" sldId="266"/>
        </pc:sldMkLst>
        <pc:spChg chg="mod">
          <ac:chgData name="Fogal, Christy" userId="4b05a858-3dcc-4a3b-bb43-bc5e31ac7381" providerId="ADAL" clId="{1DF66CBB-CC03-4667-A2FE-01185DA8EEA3}" dt="2020-09-17T13:54:23.797" v="932" actId="20577"/>
          <ac:spMkLst>
            <pc:docMk/>
            <pc:sldMk cId="311554099" sldId="266"/>
            <ac:spMk id="3" creationId="{FB368370-D9B4-458E-A4D9-E26FC9C32621}"/>
          </ac:spMkLst>
        </pc:spChg>
      </pc:sldChg>
    </pc:docChg>
  </pc:docChgLst>
  <pc:docChgLst>
    <pc:chgData name="Fogal, Christy" userId="4b05a858-3dcc-4a3b-bb43-bc5e31ac7381" providerId="ADAL" clId="{2647B755-3B6C-4423-A292-A5198B92FCB8}"/>
    <pc:docChg chg="undo custSel mod addSld modSld">
      <pc:chgData name="Fogal, Christy" userId="4b05a858-3dcc-4a3b-bb43-bc5e31ac7381" providerId="ADAL" clId="{2647B755-3B6C-4423-A292-A5198B92FCB8}" dt="2020-09-03T15:08:44.365" v="1850" actId="26606"/>
      <pc:docMkLst>
        <pc:docMk/>
      </pc:docMkLst>
      <pc:sldChg chg="addSp modSp mod setBg setClrOvrMap">
        <pc:chgData name="Fogal, Christy" userId="4b05a858-3dcc-4a3b-bb43-bc5e31ac7381" providerId="ADAL" clId="{2647B755-3B6C-4423-A292-A5198B92FCB8}" dt="2020-09-03T15:07:50.526" v="1845" actId="26606"/>
        <pc:sldMkLst>
          <pc:docMk/>
          <pc:sldMk cId="3831892345" sldId="256"/>
        </pc:sldMkLst>
        <pc:spChg chg="mod">
          <ac:chgData name="Fogal, Christy" userId="4b05a858-3dcc-4a3b-bb43-bc5e31ac7381" providerId="ADAL" clId="{2647B755-3B6C-4423-A292-A5198B92FCB8}" dt="2020-09-03T15:07:50.526" v="1845" actId="26606"/>
          <ac:spMkLst>
            <pc:docMk/>
            <pc:sldMk cId="3831892345" sldId="256"/>
            <ac:spMk id="2" creationId="{00000000-0000-0000-0000-000000000000}"/>
          </ac:spMkLst>
        </pc:spChg>
        <pc:spChg chg="mod">
          <ac:chgData name="Fogal, Christy" userId="4b05a858-3dcc-4a3b-bb43-bc5e31ac7381" providerId="ADAL" clId="{2647B755-3B6C-4423-A292-A5198B92FCB8}" dt="2020-09-03T15:07:50.526" v="1845" actId="26606"/>
          <ac:spMkLst>
            <pc:docMk/>
            <pc:sldMk cId="3831892345" sldId="256"/>
            <ac:spMk id="3" creationId="{00000000-0000-0000-0000-000000000000}"/>
          </ac:spMkLst>
        </pc:spChg>
        <pc:spChg chg="add">
          <ac:chgData name="Fogal, Christy" userId="4b05a858-3dcc-4a3b-bb43-bc5e31ac7381" providerId="ADAL" clId="{2647B755-3B6C-4423-A292-A5198B92FCB8}" dt="2020-09-03T15:07:50.526" v="1845" actId="26606"/>
          <ac:spMkLst>
            <pc:docMk/>
            <pc:sldMk cId="3831892345" sldId="256"/>
            <ac:spMk id="8" creationId="{864672EB-02A8-48AB-BCFB-00B78DBA6A1E}"/>
          </ac:spMkLst>
        </pc:spChg>
        <pc:spChg chg="add">
          <ac:chgData name="Fogal, Christy" userId="4b05a858-3dcc-4a3b-bb43-bc5e31ac7381" providerId="ADAL" clId="{2647B755-3B6C-4423-A292-A5198B92FCB8}" dt="2020-09-03T15:07:50.526" v="1845" actId="26606"/>
          <ac:spMkLst>
            <pc:docMk/>
            <pc:sldMk cId="3831892345" sldId="256"/>
            <ac:spMk id="10" creationId="{7255A803-13A1-44E9-ACA9-889A5CC39BB5}"/>
          </ac:spMkLst>
        </pc:spChg>
        <pc:spChg chg="add">
          <ac:chgData name="Fogal, Christy" userId="4b05a858-3dcc-4a3b-bb43-bc5e31ac7381" providerId="ADAL" clId="{2647B755-3B6C-4423-A292-A5198B92FCB8}" dt="2020-09-03T15:07:50.526" v="1845" actId="26606"/>
          <ac:spMkLst>
            <pc:docMk/>
            <pc:sldMk cId="3831892345" sldId="256"/>
            <ac:spMk id="12" creationId="{BC82C52F-0333-430E-AF00-FA48A518A1A5}"/>
          </ac:spMkLst>
        </pc:spChg>
        <pc:picChg chg="add">
          <ac:chgData name="Fogal, Christy" userId="4b05a858-3dcc-4a3b-bb43-bc5e31ac7381" providerId="ADAL" clId="{2647B755-3B6C-4423-A292-A5198B92FCB8}" dt="2020-09-03T15:07:50.526" v="1845" actId="26606"/>
          <ac:picMkLst>
            <pc:docMk/>
            <pc:sldMk cId="3831892345" sldId="256"/>
            <ac:picMk id="14" creationId="{BE9CCFFE-A385-4D35-8504-960F050EF7F8}"/>
          </ac:picMkLst>
        </pc:picChg>
        <pc:picChg chg="add">
          <ac:chgData name="Fogal, Christy" userId="4b05a858-3dcc-4a3b-bb43-bc5e31ac7381" providerId="ADAL" clId="{2647B755-3B6C-4423-A292-A5198B92FCB8}" dt="2020-09-03T15:07:50.526" v="1845" actId="26606"/>
          <ac:picMkLst>
            <pc:docMk/>
            <pc:sldMk cId="3831892345" sldId="256"/>
            <ac:picMk id="16" creationId="{1AD41804-3572-46FD-8124-D3079B642712}"/>
          </ac:picMkLst>
        </pc:picChg>
        <pc:picChg chg="add">
          <ac:chgData name="Fogal, Christy" userId="4b05a858-3dcc-4a3b-bb43-bc5e31ac7381" providerId="ADAL" clId="{2647B755-3B6C-4423-A292-A5198B92FCB8}" dt="2020-09-03T15:07:50.526" v="1845" actId="26606"/>
          <ac:picMkLst>
            <pc:docMk/>
            <pc:sldMk cId="3831892345" sldId="256"/>
            <ac:picMk id="18" creationId="{5316A1D8-3445-4B94-B595-2285C05EEEBE}"/>
          </ac:picMkLst>
        </pc:picChg>
        <pc:picChg chg="add">
          <ac:chgData name="Fogal, Christy" userId="4b05a858-3dcc-4a3b-bb43-bc5e31ac7381" providerId="ADAL" clId="{2647B755-3B6C-4423-A292-A5198B92FCB8}" dt="2020-09-03T15:07:50.526" v="1845" actId="26606"/>
          <ac:picMkLst>
            <pc:docMk/>
            <pc:sldMk cId="3831892345" sldId="256"/>
            <ac:picMk id="20" creationId="{2FA7483C-C90B-453F-AB53-60D8FDE6D3F6}"/>
          </ac:picMkLst>
        </pc:picChg>
      </pc:sldChg>
      <pc:sldChg chg="addSp delSp modSp mod setBg">
        <pc:chgData name="Fogal, Christy" userId="4b05a858-3dcc-4a3b-bb43-bc5e31ac7381" providerId="ADAL" clId="{2647B755-3B6C-4423-A292-A5198B92FCB8}" dt="2020-09-03T15:07:59.301" v="1846" actId="26606"/>
        <pc:sldMkLst>
          <pc:docMk/>
          <pc:sldMk cId="4223838472" sldId="257"/>
        </pc:sldMkLst>
        <pc:spChg chg="mod">
          <ac:chgData name="Fogal, Christy" userId="4b05a858-3dcc-4a3b-bb43-bc5e31ac7381" providerId="ADAL" clId="{2647B755-3B6C-4423-A292-A5198B92FCB8}" dt="2020-09-03T15:07:59.301" v="1846" actId="26606"/>
          <ac:spMkLst>
            <pc:docMk/>
            <pc:sldMk cId="4223838472" sldId="257"/>
            <ac:spMk id="2" creationId="{00000000-0000-0000-0000-000000000000}"/>
          </ac:spMkLst>
        </pc:spChg>
        <pc:spChg chg="del">
          <ac:chgData name="Fogal, Christy" userId="4b05a858-3dcc-4a3b-bb43-bc5e31ac7381" providerId="ADAL" clId="{2647B755-3B6C-4423-A292-A5198B92FCB8}" dt="2020-09-03T15:07:59.301" v="1846" actId="26606"/>
          <ac:spMkLst>
            <pc:docMk/>
            <pc:sldMk cId="4223838472" sldId="257"/>
            <ac:spMk id="3" creationId="{00000000-0000-0000-0000-000000000000}"/>
          </ac:spMkLst>
        </pc:spChg>
        <pc:spChg chg="add">
          <ac:chgData name="Fogal, Christy" userId="4b05a858-3dcc-4a3b-bb43-bc5e31ac7381" providerId="ADAL" clId="{2647B755-3B6C-4423-A292-A5198B92FCB8}" dt="2020-09-03T15:07:59.301" v="1846" actId="26606"/>
          <ac:spMkLst>
            <pc:docMk/>
            <pc:sldMk cId="4223838472" sldId="257"/>
            <ac:spMk id="9" creationId="{3A9C15D4-2EE7-4D05-B87C-91D1F3B9604B}"/>
          </ac:spMkLst>
        </pc:spChg>
        <pc:spChg chg="add">
          <ac:chgData name="Fogal, Christy" userId="4b05a858-3dcc-4a3b-bb43-bc5e31ac7381" providerId="ADAL" clId="{2647B755-3B6C-4423-A292-A5198B92FCB8}" dt="2020-09-03T15:07:59.301" v="1846" actId="26606"/>
          <ac:spMkLst>
            <pc:docMk/>
            <pc:sldMk cId="4223838472" sldId="257"/>
            <ac:spMk id="11" creationId="{4ED7B0FB-9654-4441-9545-02D458B68620}"/>
          </ac:spMkLst>
        </pc:spChg>
        <pc:graphicFrameChg chg="add">
          <ac:chgData name="Fogal, Christy" userId="4b05a858-3dcc-4a3b-bb43-bc5e31ac7381" providerId="ADAL" clId="{2647B755-3B6C-4423-A292-A5198B92FCB8}" dt="2020-09-03T15:07:59.301" v="1846" actId="26606"/>
          <ac:graphicFrameMkLst>
            <pc:docMk/>
            <pc:sldMk cId="4223838472" sldId="257"/>
            <ac:graphicFrameMk id="5" creationId="{D2B41D03-7BD6-46E0-B765-D4FF36DFC8F3}"/>
          </ac:graphicFrameMkLst>
        </pc:graphicFrameChg>
        <pc:picChg chg="add">
          <ac:chgData name="Fogal, Christy" userId="4b05a858-3dcc-4a3b-bb43-bc5e31ac7381" providerId="ADAL" clId="{2647B755-3B6C-4423-A292-A5198B92FCB8}" dt="2020-09-03T15:07:59.301" v="1846" actId="26606"/>
          <ac:picMkLst>
            <pc:docMk/>
            <pc:sldMk cId="4223838472" sldId="257"/>
            <ac:picMk id="13" creationId="{7BB94C57-FDF3-45A3-9D1F-904523D795D4}"/>
          </ac:picMkLst>
        </pc:picChg>
        <pc:picChg chg="add">
          <ac:chgData name="Fogal, Christy" userId="4b05a858-3dcc-4a3b-bb43-bc5e31ac7381" providerId="ADAL" clId="{2647B755-3B6C-4423-A292-A5198B92FCB8}" dt="2020-09-03T15:07:59.301" v="1846" actId="26606"/>
          <ac:picMkLst>
            <pc:docMk/>
            <pc:sldMk cId="4223838472" sldId="257"/>
            <ac:picMk id="15" creationId="{6AEBDF1A-221A-4497-BBA9-57A70D161510}"/>
          </ac:picMkLst>
        </pc:picChg>
      </pc:sldChg>
      <pc:sldChg chg="addSp modSp mod setBg">
        <pc:chgData name="Fogal, Christy" userId="4b05a858-3dcc-4a3b-bb43-bc5e31ac7381" providerId="ADAL" clId="{2647B755-3B6C-4423-A292-A5198B92FCB8}" dt="2020-09-03T15:08:14.170" v="1847" actId="26606"/>
        <pc:sldMkLst>
          <pc:docMk/>
          <pc:sldMk cId="3269280852" sldId="258"/>
        </pc:sldMkLst>
        <pc:spChg chg="mod">
          <ac:chgData name="Fogal, Christy" userId="4b05a858-3dcc-4a3b-bb43-bc5e31ac7381" providerId="ADAL" clId="{2647B755-3B6C-4423-A292-A5198B92FCB8}" dt="2020-09-03T15:08:14.170" v="1847" actId="26606"/>
          <ac:spMkLst>
            <pc:docMk/>
            <pc:sldMk cId="3269280852" sldId="258"/>
            <ac:spMk id="2" creationId="{00000000-0000-0000-0000-000000000000}"/>
          </ac:spMkLst>
        </pc:spChg>
        <pc:spChg chg="mod">
          <ac:chgData name="Fogal, Christy" userId="4b05a858-3dcc-4a3b-bb43-bc5e31ac7381" providerId="ADAL" clId="{2647B755-3B6C-4423-A292-A5198B92FCB8}" dt="2020-09-03T15:08:14.170" v="1847" actId="26606"/>
          <ac:spMkLst>
            <pc:docMk/>
            <pc:sldMk cId="3269280852" sldId="258"/>
            <ac:spMk id="3" creationId="{00000000-0000-0000-0000-000000000000}"/>
          </ac:spMkLst>
        </pc:spChg>
        <pc:spChg chg="add">
          <ac:chgData name="Fogal, Christy" userId="4b05a858-3dcc-4a3b-bb43-bc5e31ac7381" providerId="ADAL" clId="{2647B755-3B6C-4423-A292-A5198B92FCB8}" dt="2020-09-03T15:08:14.170" v="1847" actId="26606"/>
          <ac:spMkLst>
            <pc:docMk/>
            <pc:sldMk cId="3269280852" sldId="258"/>
            <ac:spMk id="8" creationId="{3A9C15D4-2EE7-4D05-B87C-91D1F3B9604B}"/>
          </ac:spMkLst>
        </pc:spChg>
        <pc:spChg chg="add">
          <ac:chgData name="Fogal, Christy" userId="4b05a858-3dcc-4a3b-bb43-bc5e31ac7381" providerId="ADAL" clId="{2647B755-3B6C-4423-A292-A5198B92FCB8}" dt="2020-09-03T15:08:14.170" v="1847" actId="26606"/>
          <ac:spMkLst>
            <pc:docMk/>
            <pc:sldMk cId="3269280852" sldId="258"/>
            <ac:spMk id="10" creationId="{4ED7B0FB-9654-4441-9545-02D458B68620}"/>
          </ac:spMkLst>
        </pc:spChg>
        <pc:picChg chg="add">
          <ac:chgData name="Fogal, Christy" userId="4b05a858-3dcc-4a3b-bb43-bc5e31ac7381" providerId="ADAL" clId="{2647B755-3B6C-4423-A292-A5198B92FCB8}" dt="2020-09-03T15:08:14.170" v="1847" actId="26606"/>
          <ac:picMkLst>
            <pc:docMk/>
            <pc:sldMk cId="3269280852" sldId="258"/>
            <ac:picMk id="12" creationId="{7BB94C57-FDF3-45A3-9D1F-904523D795D4}"/>
          </ac:picMkLst>
        </pc:picChg>
        <pc:picChg chg="add">
          <ac:chgData name="Fogal, Christy" userId="4b05a858-3dcc-4a3b-bb43-bc5e31ac7381" providerId="ADAL" clId="{2647B755-3B6C-4423-A292-A5198B92FCB8}" dt="2020-09-03T15:08:14.170" v="1847" actId="26606"/>
          <ac:picMkLst>
            <pc:docMk/>
            <pc:sldMk cId="3269280852" sldId="258"/>
            <ac:picMk id="14" creationId="{6AEBDF1A-221A-4497-BBA9-57A70D161510}"/>
          </ac:picMkLst>
        </pc:picChg>
      </pc:sldChg>
      <pc:sldChg chg="addSp modSp mod setBg">
        <pc:chgData name="Fogal, Christy" userId="4b05a858-3dcc-4a3b-bb43-bc5e31ac7381" providerId="ADAL" clId="{2647B755-3B6C-4423-A292-A5198B92FCB8}" dt="2020-09-03T15:08:21.735" v="1848" actId="26606"/>
        <pc:sldMkLst>
          <pc:docMk/>
          <pc:sldMk cId="904469370" sldId="259"/>
        </pc:sldMkLst>
        <pc:spChg chg="mod">
          <ac:chgData name="Fogal, Christy" userId="4b05a858-3dcc-4a3b-bb43-bc5e31ac7381" providerId="ADAL" clId="{2647B755-3B6C-4423-A292-A5198B92FCB8}" dt="2020-09-03T15:08:21.735" v="1848" actId="26606"/>
          <ac:spMkLst>
            <pc:docMk/>
            <pc:sldMk cId="904469370" sldId="259"/>
            <ac:spMk id="2" creationId="{00000000-0000-0000-0000-000000000000}"/>
          </ac:spMkLst>
        </pc:spChg>
        <pc:spChg chg="mod">
          <ac:chgData name="Fogal, Christy" userId="4b05a858-3dcc-4a3b-bb43-bc5e31ac7381" providerId="ADAL" clId="{2647B755-3B6C-4423-A292-A5198B92FCB8}" dt="2020-09-03T15:08:21.735" v="1848" actId="26606"/>
          <ac:spMkLst>
            <pc:docMk/>
            <pc:sldMk cId="904469370" sldId="259"/>
            <ac:spMk id="3" creationId="{00000000-0000-0000-0000-000000000000}"/>
          </ac:spMkLst>
        </pc:spChg>
        <pc:spChg chg="add">
          <ac:chgData name="Fogal, Christy" userId="4b05a858-3dcc-4a3b-bb43-bc5e31ac7381" providerId="ADAL" clId="{2647B755-3B6C-4423-A292-A5198B92FCB8}" dt="2020-09-03T15:08:21.735" v="1848" actId="26606"/>
          <ac:spMkLst>
            <pc:docMk/>
            <pc:sldMk cId="904469370" sldId="259"/>
            <ac:spMk id="8" creationId="{3A9C15D4-2EE7-4D05-B87C-91D1F3B9604B}"/>
          </ac:spMkLst>
        </pc:spChg>
        <pc:spChg chg="add">
          <ac:chgData name="Fogal, Christy" userId="4b05a858-3dcc-4a3b-bb43-bc5e31ac7381" providerId="ADAL" clId="{2647B755-3B6C-4423-A292-A5198B92FCB8}" dt="2020-09-03T15:08:21.735" v="1848" actId="26606"/>
          <ac:spMkLst>
            <pc:docMk/>
            <pc:sldMk cId="904469370" sldId="259"/>
            <ac:spMk id="10" creationId="{4ED7B0FB-9654-4441-9545-02D458B68620}"/>
          </ac:spMkLst>
        </pc:spChg>
        <pc:picChg chg="add">
          <ac:chgData name="Fogal, Christy" userId="4b05a858-3dcc-4a3b-bb43-bc5e31ac7381" providerId="ADAL" clId="{2647B755-3B6C-4423-A292-A5198B92FCB8}" dt="2020-09-03T15:08:21.735" v="1848" actId="26606"/>
          <ac:picMkLst>
            <pc:docMk/>
            <pc:sldMk cId="904469370" sldId="259"/>
            <ac:picMk id="12" creationId="{7BB94C57-FDF3-45A3-9D1F-904523D795D4}"/>
          </ac:picMkLst>
        </pc:picChg>
        <pc:picChg chg="add">
          <ac:chgData name="Fogal, Christy" userId="4b05a858-3dcc-4a3b-bb43-bc5e31ac7381" providerId="ADAL" clId="{2647B755-3B6C-4423-A292-A5198B92FCB8}" dt="2020-09-03T15:08:21.735" v="1848" actId="26606"/>
          <ac:picMkLst>
            <pc:docMk/>
            <pc:sldMk cId="904469370" sldId="259"/>
            <ac:picMk id="14" creationId="{6AEBDF1A-221A-4497-BBA9-57A70D161510}"/>
          </ac:picMkLst>
        </pc:picChg>
      </pc:sldChg>
      <pc:sldChg chg="addSp modSp mod setBg setClrOvrMap">
        <pc:chgData name="Fogal, Christy" userId="4b05a858-3dcc-4a3b-bb43-bc5e31ac7381" providerId="ADAL" clId="{2647B755-3B6C-4423-A292-A5198B92FCB8}" dt="2020-09-03T15:08:36.154" v="1849" actId="26606"/>
        <pc:sldMkLst>
          <pc:docMk/>
          <pc:sldMk cId="227864584" sldId="260"/>
        </pc:sldMkLst>
        <pc:spChg chg="mod">
          <ac:chgData name="Fogal, Christy" userId="4b05a858-3dcc-4a3b-bb43-bc5e31ac7381" providerId="ADAL" clId="{2647B755-3B6C-4423-A292-A5198B92FCB8}" dt="2020-09-03T15:08:36.154" v="1849" actId="26606"/>
          <ac:spMkLst>
            <pc:docMk/>
            <pc:sldMk cId="227864584" sldId="260"/>
            <ac:spMk id="2" creationId="{00000000-0000-0000-0000-000000000000}"/>
          </ac:spMkLst>
        </pc:spChg>
        <pc:spChg chg="mod">
          <ac:chgData name="Fogal, Christy" userId="4b05a858-3dcc-4a3b-bb43-bc5e31ac7381" providerId="ADAL" clId="{2647B755-3B6C-4423-A292-A5198B92FCB8}" dt="2020-09-03T15:08:36.154" v="1849" actId="26606"/>
          <ac:spMkLst>
            <pc:docMk/>
            <pc:sldMk cId="227864584" sldId="260"/>
            <ac:spMk id="3" creationId="{00000000-0000-0000-0000-000000000000}"/>
          </ac:spMkLst>
        </pc:spChg>
        <pc:spChg chg="add">
          <ac:chgData name="Fogal, Christy" userId="4b05a858-3dcc-4a3b-bb43-bc5e31ac7381" providerId="ADAL" clId="{2647B755-3B6C-4423-A292-A5198B92FCB8}" dt="2020-09-03T15:08:36.154" v="1849" actId="26606"/>
          <ac:spMkLst>
            <pc:docMk/>
            <pc:sldMk cId="227864584" sldId="260"/>
            <ac:spMk id="8" creationId="{5D1C0F6D-5AB0-457D-A2E5-4B8E77E3905D}"/>
          </ac:spMkLst>
        </pc:spChg>
        <pc:spChg chg="add">
          <ac:chgData name="Fogal, Christy" userId="4b05a858-3dcc-4a3b-bb43-bc5e31ac7381" providerId="ADAL" clId="{2647B755-3B6C-4423-A292-A5198B92FCB8}" dt="2020-09-03T15:08:36.154" v="1849" actId="26606"/>
          <ac:spMkLst>
            <pc:docMk/>
            <pc:sldMk cId="227864584" sldId="260"/>
            <ac:spMk id="10" creationId="{FD56A97F-536A-4D70-BE3C-46ED7477A145}"/>
          </ac:spMkLst>
        </pc:spChg>
        <pc:spChg chg="add">
          <ac:chgData name="Fogal, Christy" userId="4b05a858-3dcc-4a3b-bb43-bc5e31ac7381" providerId="ADAL" clId="{2647B755-3B6C-4423-A292-A5198B92FCB8}" dt="2020-09-03T15:08:36.154" v="1849" actId="26606"/>
          <ac:spMkLst>
            <pc:docMk/>
            <pc:sldMk cId="227864584" sldId="260"/>
            <ac:spMk id="12" creationId="{C8F27DD5-AB09-4348-AEAE-38DD5BF3BA34}"/>
          </ac:spMkLst>
        </pc:spChg>
        <pc:picChg chg="add">
          <ac:chgData name="Fogal, Christy" userId="4b05a858-3dcc-4a3b-bb43-bc5e31ac7381" providerId="ADAL" clId="{2647B755-3B6C-4423-A292-A5198B92FCB8}" dt="2020-09-03T15:08:36.154" v="1849" actId="26606"/>
          <ac:picMkLst>
            <pc:docMk/>
            <pc:sldMk cId="227864584" sldId="260"/>
            <ac:picMk id="14" creationId="{522BA091-022A-4EB4-BBA0-0309BF5F9190}"/>
          </ac:picMkLst>
        </pc:picChg>
      </pc:sldChg>
      <pc:sldChg chg="addSp delSp modSp mod setBg">
        <pc:chgData name="Fogal, Christy" userId="4b05a858-3dcc-4a3b-bb43-bc5e31ac7381" providerId="ADAL" clId="{2647B755-3B6C-4423-A292-A5198B92FCB8}" dt="2020-09-03T15:08:44.365" v="1850" actId="26606"/>
        <pc:sldMkLst>
          <pc:docMk/>
          <pc:sldMk cId="1606009770" sldId="261"/>
        </pc:sldMkLst>
        <pc:spChg chg="mod">
          <ac:chgData name="Fogal, Christy" userId="4b05a858-3dcc-4a3b-bb43-bc5e31ac7381" providerId="ADAL" clId="{2647B755-3B6C-4423-A292-A5198B92FCB8}" dt="2020-09-03T15:08:44.365" v="1850" actId="26606"/>
          <ac:spMkLst>
            <pc:docMk/>
            <pc:sldMk cId="1606009770" sldId="261"/>
            <ac:spMk id="2" creationId="{00000000-0000-0000-0000-000000000000}"/>
          </ac:spMkLst>
        </pc:spChg>
        <pc:spChg chg="del mod">
          <ac:chgData name="Fogal, Christy" userId="4b05a858-3dcc-4a3b-bb43-bc5e31ac7381" providerId="ADAL" clId="{2647B755-3B6C-4423-A292-A5198B92FCB8}" dt="2020-09-03T15:08:44.365" v="1850" actId="26606"/>
          <ac:spMkLst>
            <pc:docMk/>
            <pc:sldMk cId="1606009770" sldId="261"/>
            <ac:spMk id="3" creationId="{00000000-0000-0000-0000-000000000000}"/>
          </ac:spMkLst>
        </pc:spChg>
        <pc:graphicFrameChg chg="add">
          <ac:chgData name="Fogal, Christy" userId="4b05a858-3dcc-4a3b-bb43-bc5e31ac7381" providerId="ADAL" clId="{2647B755-3B6C-4423-A292-A5198B92FCB8}" dt="2020-09-03T15:08:44.365" v="1850" actId="26606"/>
          <ac:graphicFrameMkLst>
            <pc:docMk/>
            <pc:sldMk cId="1606009770" sldId="261"/>
            <ac:graphicFrameMk id="5" creationId="{A20BA06E-D8A6-4A76-9013-E5B5F190120A}"/>
          </ac:graphicFrameMkLst>
        </pc:graphicFrameChg>
      </pc:sldChg>
      <pc:sldChg chg="modSp">
        <pc:chgData name="Fogal, Christy" userId="4b05a858-3dcc-4a3b-bb43-bc5e31ac7381" providerId="ADAL" clId="{2647B755-3B6C-4423-A292-A5198B92FCB8}" dt="2020-09-03T15:00:32.436" v="1835" actId="20577"/>
        <pc:sldMkLst>
          <pc:docMk/>
          <pc:sldMk cId="2802487840" sldId="264"/>
        </pc:sldMkLst>
        <pc:spChg chg="mod">
          <ac:chgData name="Fogal, Christy" userId="4b05a858-3dcc-4a3b-bb43-bc5e31ac7381" providerId="ADAL" clId="{2647B755-3B6C-4423-A292-A5198B92FCB8}" dt="2020-09-03T14:56:58.579" v="1472" actId="20577"/>
          <ac:spMkLst>
            <pc:docMk/>
            <pc:sldMk cId="2802487840" sldId="264"/>
            <ac:spMk id="2" creationId="{00000000-0000-0000-0000-000000000000}"/>
          </ac:spMkLst>
        </pc:spChg>
        <pc:spChg chg="mod">
          <ac:chgData name="Fogal, Christy" userId="4b05a858-3dcc-4a3b-bb43-bc5e31ac7381" providerId="ADAL" clId="{2647B755-3B6C-4423-A292-A5198B92FCB8}" dt="2020-09-03T15:00:32.436" v="1835" actId="20577"/>
          <ac:spMkLst>
            <pc:docMk/>
            <pc:sldMk cId="2802487840" sldId="264"/>
            <ac:spMk id="3" creationId="{00000000-0000-0000-0000-000000000000}"/>
          </ac:spMkLst>
        </pc:spChg>
      </pc:sldChg>
      <pc:sldChg chg="addSp delSp modSp mod setBg">
        <pc:chgData name="Fogal, Christy" userId="4b05a858-3dcc-4a3b-bb43-bc5e31ac7381" providerId="ADAL" clId="{2647B755-3B6C-4423-A292-A5198B92FCB8}" dt="2020-09-03T15:05:58.492" v="1842" actId="1076"/>
        <pc:sldMkLst>
          <pc:docMk/>
          <pc:sldMk cId="463406704" sldId="265"/>
        </pc:sldMkLst>
        <pc:spChg chg="mod">
          <ac:chgData name="Fogal, Christy" userId="4b05a858-3dcc-4a3b-bb43-bc5e31ac7381" providerId="ADAL" clId="{2647B755-3B6C-4423-A292-A5198B92FCB8}" dt="2020-09-03T15:05:41.789" v="1839" actId="14100"/>
          <ac:spMkLst>
            <pc:docMk/>
            <pc:sldMk cId="463406704" sldId="265"/>
            <ac:spMk id="2" creationId="{00000000-0000-0000-0000-000000000000}"/>
          </ac:spMkLst>
        </pc:spChg>
        <pc:spChg chg="mod">
          <ac:chgData name="Fogal, Christy" userId="4b05a858-3dcc-4a3b-bb43-bc5e31ac7381" providerId="ADAL" clId="{2647B755-3B6C-4423-A292-A5198B92FCB8}" dt="2020-09-03T15:05:54.278" v="1841" actId="255"/>
          <ac:spMkLst>
            <pc:docMk/>
            <pc:sldMk cId="463406704" sldId="265"/>
            <ac:spMk id="3" creationId="{00000000-0000-0000-0000-000000000000}"/>
          </ac:spMkLst>
        </pc:spChg>
        <pc:spChg chg="add">
          <ac:chgData name="Fogal, Christy" userId="4b05a858-3dcc-4a3b-bb43-bc5e31ac7381" providerId="ADAL" clId="{2647B755-3B6C-4423-A292-A5198B92FCB8}" dt="2020-09-03T15:05:35.450" v="1838" actId="26606"/>
          <ac:spMkLst>
            <pc:docMk/>
            <pc:sldMk cId="463406704" sldId="265"/>
            <ac:spMk id="9" creationId="{6E3254AE-C4CD-426D-A6E8-7FA13B0F889C}"/>
          </ac:spMkLst>
        </pc:spChg>
        <pc:picChg chg="add mod ord">
          <ac:chgData name="Fogal, Christy" userId="4b05a858-3dcc-4a3b-bb43-bc5e31ac7381" providerId="ADAL" clId="{2647B755-3B6C-4423-A292-A5198B92FCB8}" dt="2020-09-03T15:05:58.492" v="1842" actId="1076"/>
          <ac:picMkLst>
            <pc:docMk/>
            <pc:sldMk cId="463406704" sldId="265"/>
            <ac:picMk id="4" creationId="{DBE2A075-454C-4DD4-AA09-CD96C24CC3F8}"/>
          </ac:picMkLst>
        </pc:picChg>
        <pc:picChg chg="del">
          <ac:chgData name="Fogal, Christy" userId="4b05a858-3dcc-4a3b-bb43-bc5e31ac7381" providerId="ADAL" clId="{2647B755-3B6C-4423-A292-A5198B92FCB8}" dt="2020-09-03T14:51:48.402" v="1117" actId="478"/>
          <ac:picMkLst>
            <pc:docMk/>
            <pc:sldMk cId="463406704" sldId="265"/>
            <ac:picMk id="6" creationId="{00000000-0000-0000-0000-000000000000}"/>
          </ac:picMkLst>
        </pc:picChg>
        <pc:picChg chg="add">
          <ac:chgData name="Fogal, Christy" userId="4b05a858-3dcc-4a3b-bb43-bc5e31ac7381" providerId="ADAL" clId="{2647B755-3B6C-4423-A292-A5198B92FCB8}" dt="2020-09-03T15:05:35.450" v="1838" actId="26606"/>
          <ac:picMkLst>
            <pc:docMk/>
            <pc:sldMk cId="463406704" sldId="265"/>
            <ac:picMk id="11" creationId="{F5C53434-A0C7-4A81-8EB0-D460DAD9BB65}"/>
          </ac:picMkLst>
        </pc:picChg>
      </pc:sldChg>
      <pc:sldChg chg="addSp modSp add mod setBg">
        <pc:chgData name="Fogal, Christy" userId="4b05a858-3dcc-4a3b-bb43-bc5e31ac7381" providerId="ADAL" clId="{2647B755-3B6C-4423-A292-A5198B92FCB8}" dt="2020-09-03T15:07:33.633" v="1844" actId="26606"/>
        <pc:sldMkLst>
          <pc:docMk/>
          <pc:sldMk cId="311554099" sldId="266"/>
        </pc:sldMkLst>
        <pc:spChg chg="mod">
          <ac:chgData name="Fogal, Christy" userId="4b05a858-3dcc-4a3b-bb43-bc5e31ac7381" providerId="ADAL" clId="{2647B755-3B6C-4423-A292-A5198B92FCB8}" dt="2020-09-03T15:07:33.633" v="1844" actId="26606"/>
          <ac:spMkLst>
            <pc:docMk/>
            <pc:sldMk cId="311554099" sldId="266"/>
            <ac:spMk id="2" creationId="{5ABAFFE6-3BD2-46DB-9E33-3765AD867F07}"/>
          </ac:spMkLst>
        </pc:spChg>
        <pc:spChg chg="mod">
          <ac:chgData name="Fogal, Christy" userId="4b05a858-3dcc-4a3b-bb43-bc5e31ac7381" providerId="ADAL" clId="{2647B755-3B6C-4423-A292-A5198B92FCB8}" dt="2020-09-03T15:07:33.633" v="1844" actId="26606"/>
          <ac:spMkLst>
            <pc:docMk/>
            <pc:sldMk cId="311554099" sldId="266"/>
            <ac:spMk id="3" creationId="{FB368370-D9B4-458E-A4D9-E26FC9C32621}"/>
          </ac:spMkLst>
        </pc:spChg>
        <pc:spChg chg="add">
          <ac:chgData name="Fogal, Christy" userId="4b05a858-3dcc-4a3b-bb43-bc5e31ac7381" providerId="ADAL" clId="{2647B755-3B6C-4423-A292-A5198B92FCB8}" dt="2020-09-03T15:07:33.633" v="1844" actId="26606"/>
          <ac:spMkLst>
            <pc:docMk/>
            <pc:sldMk cId="311554099" sldId="266"/>
            <ac:spMk id="8" creationId="{3A9C15D4-2EE7-4D05-B87C-91D1F3B9604B}"/>
          </ac:spMkLst>
        </pc:spChg>
        <pc:spChg chg="add">
          <ac:chgData name="Fogal, Christy" userId="4b05a858-3dcc-4a3b-bb43-bc5e31ac7381" providerId="ADAL" clId="{2647B755-3B6C-4423-A292-A5198B92FCB8}" dt="2020-09-03T15:07:33.633" v="1844" actId="26606"/>
          <ac:spMkLst>
            <pc:docMk/>
            <pc:sldMk cId="311554099" sldId="266"/>
            <ac:spMk id="10" creationId="{4ED7B0FB-9654-4441-9545-02D458B68620}"/>
          </ac:spMkLst>
        </pc:spChg>
        <pc:picChg chg="add">
          <ac:chgData name="Fogal, Christy" userId="4b05a858-3dcc-4a3b-bb43-bc5e31ac7381" providerId="ADAL" clId="{2647B755-3B6C-4423-A292-A5198B92FCB8}" dt="2020-09-03T15:07:33.633" v="1844" actId="26606"/>
          <ac:picMkLst>
            <pc:docMk/>
            <pc:sldMk cId="311554099" sldId="266"/>
            <ac:picMk id="12" creationId="{7BB94C57-FDF3-45A3-9D1F-904523D795D4}"/>
          </ac:picMkLst>
        </pc:picChg>
        <pc:picChg chg="add">
          <ac:chgData name="Fogal, Christy" userId="4b05a858-3dcc-4a3b-bb43-bc5e31ac7381" providerId="ADAL" clId="{2647B755-3B6C-4423-A292-A5198B92FCB8}" dt="2020-09-03T15:07:33.633" v="1844" actId="26606"/>
          <ac:picMkLst>
            <pc:docMk/>
            <pc:sldMk cId="311554099" sldId="266"/>
            <ac:picMk id="14" creationId="{6AEBDF1A-221A-4497-BBA9-57A70D161510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DE2BA0-CC2E-4430-92E5-3BDFEBA2532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283FDF8-B4D6-455D-A33E-BD61DB8CACB2}">
      <dgm:prSet/>
      <dgm:spPr/>
      <dgm:t>
        <a:bodyPr/>
        <a:lstStyle/>
        <a:p>
          <a:r>
            <a:rPr lang="en-US"/>
            <a:t>Open SUNY will morph into SUNY Online (No more Open SUNY)</a:t>
          </a:r>
        </a:p>
      </dgm:t>
    </dgm:pt>
    <dgm:pt modelId="{2C21D255-BB0A-449C-9404-FC064A0951BD}" type="parTrans" cxnId="{636C1F22-B497-4A82-BAF1-8544640F42A5}">
      <dgm:prSet/>
      <dgm:spPr/>
      <dgm:t>
        <a:bodyPr/>
        <a:lstStyle/>
        <a:p>
          <a:endParaRPr lang="en-US"/>
        </a:p>
      </dgm:t>
    </dgm:pt>
    <dgm:pt modelId="{0E9CF245-E104-491B-A667-CEA530BCC5A0}" type="sibTrans" cxnId="{636C1F22-B497-4A82-BAF1-8544640F42A5}">
      <dgm:prSet/>
      <dgm:spPr/>
      <dgm:t>
        <a:bodyPr/>
        <a:lstStyle/>
        <a:p>
          <a:endParaRPr lang="en-US"/>
        </a:p>
      </dgm:t>
    </dgm:pt>
    <dgm:pt modelId="{D2A316ED-7C3E-4501-9861-69B83C756F23}">
      <dgm:prSet/>
      <dgm:spPr/>
      <dgm:t>
        <a:bodyPr/>
        <a:lstStyle/>
        <a:p>
          <a:r>
            <a:rPr lang="en-US"/>
            <a:t>Current Open SUNY+ programs will be called “SUNY Online Signature Programs”.  This will be more of an internal distinction</a:t>
          </a:r>
        </a:p>
      </dgm:t>
    </dgm:pt>
    <dgm:pt modelId="{62947206-0F1A-4E4B-AE06-256F47635AEE}" type="parTrans" cxnId="{5CB88E1F-5981-4B43-970D-B34F2CA1BF37}">
      <dgm:prSet/>
      <dgm:spPr/>
      <dgm:t>
        <a:bodyPr/>
        <a:lstStyle/>
        <a:p>
          <a:endParaRPr lang="en-US"/>
        </a:p>
      </dgm:t>
    </dgm:pt>
    <dgm:pt modelId="{F7B462C4-68EC-4C32-8434-67FC1C1E9714}" type="sibTrans" cxnId="{5CB88E1F-5981-4B43-970D-B34F2CA1BF37}">
      <dgm:prSet/>
      <dgm:spPr/>
      <dgm:t>
        <a:bodyPr/>
        <a:lstStyle/>
        <a:p>
          <a:endParaRPr lang="en-US"/>
        </a:p>
      </dgm:t>
    </dgm:pt>
    <dgm:pt modelId="{1672FAB3-14BA-4A06-8F7B-71EA804D1B92}">
      <dgm:prSet/>
      <dgm:spPr/>
      <dgm:t>
        <a:bodyPr/>
        <a:lstStyle/>
        <a:p>
          <a:r>
            <a:rPr lang="en-US"/>
            <a:t>Expected to operate at a loss until 2022/2023 AY</a:t>
          </a:r>
        </a:p>
      </dgm:t>
    </dgm:pt>
    <dgm:pt modelId="{5C10942F-C07A-4E28-B576-64CEF4EA16B5}" type="parTrans" cxnId="{CD3295E4-D9B1-4A7A-AC6D-E38498483D7D}">
      <dgm:prSet/>
      <dgm:spPr/>
      <dgm:t>
        <a:bodyPr/>
        <a:lstStyle/>
        <a:p>
          <a:endParaRPr lang="en-US"/>
        </a:p>
      </dgm:t>
    </dgm:pt>
    <dgm:pt modelId="{E68598C3-195C-4339-A4C0-5B613EAA32E8}" type="sibTrans" cxnId="{CD3295E4-D9B1-4A7A-AC6D-E38498483D7D}">
      <dgm:prSet/>
      <dgm:spPr/>
      <dgm:t>
        <a:bodyPr/>
        <a:lstStyle/>
        <a:p>
          <a:endParaRPr lang="en-US"/>
        </a:p>
      </dgm:t>
    </dgm:pt>
    <dgm:pt modelId="{24804659-A0AC-4DE9-9B5F-5E6836712CD0}">
      <dgm:prSet/>
      <dgm:spPr/>
      <dgm:t>
        <a:bodyPr/>
        <a:lstStyle/>
        <a:p>
          <a:r>
            <a:rPr lang="en-US"/>
            <a:t>Fall 2019: 120 new students</a:t>
          </a:r>
        </a:p>
      </dgm:t>
    </dgm:pt>
    <dgm:pt modelId="{4D7246B2-90BA-442D-9340-654E4B900F47}" type="parTrans" cxnId="{08EA1502-6F4C-4CC9-B901-AC687F644E37}">
      <dgm:prSet/>
      <dgm:spPr/>
      <dgm:t>
        <a:bodyPr/>
        <a:lstStyle/>
        <a:p>
          <a:endParaRPr lang="en-US"/>
        </a:p>
      </dgm:t>
    </dgm:pt>
    <dgm:pt modelId="{CBBD759D-1CD8-4447-B70C-8E54D504674F}" type="sibTrans" cxnId="{08EA1502-6F4C-4CC9-B901-AC687F644E37}">
      <dgm:prSet/>
      <dgm:spPr/>
      <dgm:t>
        <a:bodyPr/>
        <a:lstStyle/>
        <a:p>
          <a:endParaRPr lang="en-US"/>
        </a:p>
      </dgm:t>
    </dgm:pt>
    <dgm:pt modelId="{28CE552D-D67F-4674-96FB-6BFE33458031}">
      <dgm:prSet/>
      <dgm:spPr/>
      <dgm:t>
        <a:bodyPr/>
        <a:lstStyle/>
        <a:p>
          <a:r>
            <a:rPr lang="en-US"/>
            <a:t>Spring 2020: 363 new students</a:t>
          </a:r>
        </a:p>
      </dgm:t>
    </dgm:pt>
    <dgm:pt modelId="{92171219-004F-4837-8914-AC3454E54D21}" type="parTrans" cxnId="{28687F1B-7E05-4170-8FF8-801DFDD64EF5}">
      <dgm:prSet/>
      <dgm:spPr/>
      <dgm:t>
        <a:bodyPr/>
        <a:lstStyle/>
        <a:p>
          <a:endParaRPr lang="en-US"/>
        </a:p>
      </dgm:t>
    </dgm:pt>
    <dgm:pt modelId="{05A450CC-97B5-4572-90B4-1622D48884BE}" type="sibTrans" cxnId="{28687F1B-7E05-4170-8FF8-801DFDD64EF5}">
      <dgm:prSet/>
      <dgm:spPr/>
      <dgm:t>
        <a:bodyPr/>
        <a:lstStyle/>
        <a:p>
          <a:endParaRPr lang="en-US"/>
        </a:p>
      </dgm:t>
    </dgm:pt>
    <dgm:pt modelId="{23BA7CA5-05BA-46F4-A1D4-5891449DF417}">
      <dgm:prSet/>
      <dgm:spPr/>
      <dgm:t>
        <a:bodyPr/>
        <a:lstStyle/>
        <a:p>
          <a:r>
            <a:rPr lang="en-US"/>
            <a:t>Fall 2020: ~1100 new students</a:t>
          </a:r>
        </a:p>
      </dgm:t>
    </dgm:pt>
    <dgm:pt modelId="{40A275EE-1952-4592-B9B9-34A97FE64F7B}" type="parTrans" cxnId="{D34E8721-AD94-4459-920D-A6EC48460E8A}">
      <dgm:prSet/>
      <dgm:spPr/>
      <dgm:t>
        <a:bodyPr/>
        <a:lstStyle/>
        <a:p>
          <a:endParaRPr lang="en-US"/>
        </a:p>
      </dgm:t>
    </dgm:pt>
    <dgm:pt modelId="{A79D6FAA-D350-4D7F-8FC8-C11951A93479}" type="sibTrans" cxnId="{D34E8721-AD94-4459-920D-A6EC48460E8A}">
      <dgm:prSet/>
      <dgm:spPr/>
      <dgm:t>
        <a:bodyPr/>
        <a:lstStyle/>
        <a:p>
          <a:endParaRPr lang="en-US"/>
        </a:p>
      </dgm:t>
    </dgm:pt>
    <dgm:pt modelId="{72F8F549-0A11-49DF-A5A6-B9D894D17AC2}">
      <dgm:prSet/>
      <dgm:spPr/>
      <dgm:t>
        <a:bodyPr/>
        <a:lstStyle/>
        <a:p>
          <a:r>
            <a:rPr lang="en-US"/>
            <a:t>Finger Lakes and Monroe are in discussions to offer programs to the US Naval Academy</a:t>
          </a:r>
        </a:p>
      </dgm:t>
    </dgm:pt>
    <dgm:pt modelId="{EC10B901-434A-4B67-811F-A02ECF71B83F}" type="parTrans" cxnId="{C27A8121-833F-43F4-B599-F52ABC7A03FC}">
      <dgm:prSet/>
      <dgm:spPr/>
      <dgm:t>
        <a:bodyPr/>
        <a:lstStyle/>
        <a:p>
          <a:endParaRPr lang="en-US"/>
        </a:p>
      </dgm:t>
    </dgm:pt>
    <dgm:pt modelId="{3DEDD9D6-4324-484B-BF7F-04C6053C9DEC}" type="sibTrans" cxnId="{C27A8121-833F-43F4-B599-F52ABC7A03FC}">
      <dgm:prSet/>
      <dgm:spPr/>
      <dgm:t>
        <a:bodyPr/>
        <a:lstStyle/>
        <a:p>
          <a:endParaRPr lang="en-US"/>
        </a:p>
      </dgm:t>
    </dgm:pt>
    <dgm:pt modelId="{56B9EDF0-A310-4E08-AA8E-8915997C2CA5}">
      <dgm:prSet/>
      <dgm:spPr/>
      <dgm:t>
        <a:bodyPr/>
        <a:lstStyle/>
        <a:p>
          <a:r>
            <a:rPr lang="en-US"/>
            <a:t>Push for accelerated semesters, 8-12 weeks</a:t>
          </a:r>
        </a:p>
      </dgm:t>
    </dgm:pt>
    <dgm:pt modelId="{61CD482E-4263-40BC-BDB3-64E86061B4EA}" type="parTrans" cxnId="{FBD19F4E-4F35-41AD-83F2-43440A8E7D81}">
      <dgm:prSet/>
      <dgm:spPr/>
      <dgm:t>
        <a:bodyPr/>
        <a:lstStyle/>
        <a:p>
          <a:endParaRPr lang="en-US"/>
        </a:p>
      </dgm:t>
    </dgm:pt>
    <dgm:pt modelId="{146BB985-9AE7-4BD0-9741-FFF4EB013766}" type="sibTrans" cxnId="{FBD19F4E-4F35-41AD-83F2-43440A8E7D81}">
      <dgm:prSet/>
      <dgm:spPr/>
      <dgm:t>
        <a:bodyPr/>
        <a:lstStyle/>
        <a:p>
          <a:endParaRPr lang="en-US"/>
        </a:p>
      </dgm:t>
    </dgm:pt>
    <dgm:pt modelId="{0374AB02-CE59-4537-A31A-327A87799F19}" type="pres">
      <dgm:prSet presAssocID="{CEDE2BA0-CC2E-4430-92E5-3BDFEBA25321}" presName="root" presStyleCnt="0">
        <dgm:presLayoutVars>
          <dgm:dir/>
          <dgm:resizeHandles val="exact"/>
        </dgm:presLayoutVars>
      </dgm:prSet>
      <dgm:spPr/>
    </dgm:pt>
    <dgm:pt modelId="{CC53B7D6-CA4C-4B0C-9CF0-EDA4E72DBC41}" type="pres">
      <dgm:prSet presAssocID="{6283FDF8-B4D6-455D-A33E-BD61DB8CACB2}" presName="compNode" presStyleCnt="0"/>
      <dgm:spPr/>
    </dgm:pt>
    <dgm:pt modelId="{DF83C69D-21E1-4AB7-9672-5963AE19DDA8}" type="pres">
      <dgm:prSet presAssocID="{6283FDF8-B4D6-455D-A33E-BD61DB8CACB2}" presName="bgRect" presStyleLbl="bgShp" presStyleIdx="0" presStyleCnt="5"/>
      <dgm:spPr/>
    </dgm:pt>
    <dgm:pt modelId="{321C87D9-A1F2-4938-9FB4-6A5338ED6E0D}" type="pres">
      <dgm:prSet presAssocID="{6283FDF8-B4D6-455D-A33E-BD61DB8CACB2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nset scene"/>
        </a:ext>
      </dgm:extLst>
    </dgm:pt>
    <dgm:pt modelId="{404B2AB7-C24B-4B3C-A1BD-EF4EB1D7B5E8}" type="pres">
      <dgm:prSet presAssocID="{6283FDF8-B4D6-455D-A33E-BD61DB8CACB2}" presName="spaceRect" presStyleCnt="0"/>
      <dgm:spPr/>
    </dgm:pt>
    <dgm:pt modelId="{50F60EAE-7F7A-42A8-81FF-5319EBD6641D}" type="pres">
      <dgm:prSet presAssocID="{6283FDF8-B4D6-455D-A33E-BD61DB8CACB2}" presName="parTx" presStyleLbl="revTx" presStyleIdx="0" presStyleCnt="6">
        <dgm:presLayoutVars>
          <dgm:chMax val="0"/>
          <dgm:chPref val="0"/>
        </dgm:presLayoutVars>
      </dgm:prSet>
      <dgm:spPr/>
    </dgm:pt>
    <dgm:pt modelId="{0FEDAA47-302D-46B9-935D-EBFA8878F93F}" type="pres">
      <dgm:prSet presAssocID="{0E9CF245-E104-491B-A667-CEA530BCC5A0}" presName="sibTrans" presStyleCnt="0"/>
      <dgm:spPr/>
    </dgm:pt>
    <dgm:pt modelId="{6336D434-3281-446B-BA88-B0E877CBB155}" type="pres">
      <dgm:prSet presAssocID="{D2A316ED-7C3E-4501-9861-69B83C756F23}" presName="compNode" presStyleCnt="0"/>
      <dgm:spPr/>
    </dgm:pt>
    <dgm:pt modelId="{0ACC1167-A85E-4C70-89F9-411FA72449DF}" type="pres">
      <dgm:prSet presAssocID="{D2A316ED-7C3E-4501-9861-69B83C756F23}" presName="bgRect" presStyleLbl="bgShp" presStyleIdx="1" presStyleCnt="5"/>
      <dgm:spPr/>
    </dgm:pt>
    <dgm:pt modelId="{BB24DEDA-9840-422D-B69E-CA147E27D92E}" type="pres">
      <dgm:prSet presAssocID="{D2A316ED-7C3E-4501-9861-69B83C756F23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n"/>
        </a:ext>
      </dgm:extLst>
    </dgm:pt>
    <dgm:pt modelId="{71D95707-3DD6-4293-AFA7-B9C40E38B91A}" type="pres">
      <dgm:prSet presAssocID="{D2A316ED-7C3E-4501-9861-69B83C756F23}" presName="spaceRect" presStyleCnt="0"/>
      <dgm:spPr/>
    </dgm:pt>
    <dgm:pt modelId="{B10EA68F-1B6A-4A1C-88EB-0AB430103E30}" type="pres">
      <dgm:prSet presAssocID="{D2A316ED-7C3E-4501-9861-69B83C756F23}" presName="parTx" presStyleLbl="revTx" presStyleIdx="1" presStyleCnt="6">
        <dgm:presLayoutVars>
          <dgm:chMax val="0"/>
          <dgm:chPref val="0"/>
        </dgm:presLayoutVars>
      </dgm:prSet>
      <dgm:spPr/>
    </dgm:pt>
    <dgm:pt modelId="{6A4CD4BF-6DA6-427D-AFE9-4116ED7A8482}" type="pres">
      <dgm:prSet presAssocID="{F7B462C4-68EC-4C32-8434-67FC1C1E9714}" presName="sibTrans" presStyleCnt="0"/>
      <dgm:spPr/>
    </dgm:pt>
    <dgm:pt modelId="{4ED488BC-ECDA-4621-B6DE-4345E15A03D8}" type="pres">
      <dgm:prSet presAssocID="{1672FAB3-14BA-4A06-8F7B-71EA804D1B92}" presName="compNode" presStyleCnt="0"/>
      <dgm:spPr/>
    </dgm:pt>
    <dgm:pt modelId="{0608ECA0-E2BC-4F9A-B3D9-5644BF11361C}" type="pres">
      <dgm:prSet presAssocID="{1672FAB3-14BA-4A06-8F7B-71EA804D1B92}" presName="bgRect" presStyleLbl="bgShp" presStyleIdx="2" presStyleCnt="5"/>
      <dgm:spPr/>
    </dgm:pt>
    <dgm:pt modelId="{AE1D38B3-ADFF-4A6B-87D0-C8B2C9951722}" type="pres">
      <dgm:prSet presAssocID="{1672FAB3-14BA-4A06-8F7B-71EA804D1B92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48221D4D-A538-4151-888E-B4D6A2298438}" type="pres">
      <dgm:prSet presAssocID="{1672FAB3-14BA-4A06-8F7B-71EA804D1B92}" presName="spaceRect" presStyleCnt="0"/>
      <dgm:spPr/>
    </dgm:pt>
    <dgm:pt modelId="{D3D6CA30-D027-421D-9264-3B9234A4F70B}" type="pres">
      <dgm:prSet presAssocID="{1672FAB3-14BA-4A06-8F7B-71EA804D1B92}" presName="parTx" presStyleLbl="revTx" presStyleIdx="2" presStyleCnt="6">
        <dgm:presLayoutVars>
          <dgm:chMax val="0"/>
          <dgm:chPref val="0"/>
        </dgm:presLayoutVars>
      </dgm:prSet>
      <dgm:spPr/>
    </dgm:pt>
    <dgm:pt modelId="{A1F8EE89-DAA8-4ADB-864A-1C7234F720CC}" type="pres">
      <dgm:prSet presAssocID="{1672FAB3-14BA-4A06-8F7B-71EA804D1B92}" presName="desTx" presStyleLbl="revTx" presStyleIdx="3" presStyleCnt="6">
        <dgm:presLayoutVars/>
      </dgm:prSet>
      <dgm:spPr/>
    </dgm:pt>
    <dgm:pt modelId="{1C42EBBB-C204-4B56-AF3C-076F339CA4BC}" type="pres">
      <dgm:prSet presAssocID="{E68598C3-195C-4339-A4C0-5B613EAA32E8}" presName="sibTrans" presStyleCnt="0"/>
      <dgm:spPr/>
    </dgm:pt>
    <dgm:pt modelId="{069F1146-725D-44EA-841E-479497BD31BE}" type="pres">
      <dgm:prSet presAssocID="{72F8F549-0A11-49DF-A5A6-B9D894D17AC2}" presName="compNode" presStyleCnt="0"/>
      <dgm:spPr/>
    </dgm:pt>
    <dgm:pt modelId="{9B2E426A-B469-4E36-B043-63BDDDF8A44F}" type="pres">
      <dgm:prSet presAssocID="{72F8F549-0A11-49DF-A5A6-B9D894D17AC2}" presName="bgRect" presStyleLbl="bgShp" presStyleIdx="3" presStyleCnt="5"/>
      <dgm:spPr/>
    </dgm:pt>
    <dgm:pt modelId="{C33A1138-4CB9-4912-982D-408AFC663F4F}" type="pres">
      <dgm:prSet presAssocID="{72F8F549-0A11-49DF-A5A6-B9D894D17AC2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shing"/>
        </a:ext>
      </dgm:extLst>
    </dgm:pt>
    <dgm:pt modelId="{9E4FB835-9413-42F3-8FCD-F941580EC2D4}" type="pres">
      <dgm:prSet presAssocID="{72F8F549-0A11-49DF-A5A6-B9D894D17AC2}" presName="spaceRect" presStyleCnt="0"/>
      <dgm:spPr/>
    </dgm:pt>
    <dgm:pt modelId="{C803CD00-17AA-4ED8-827B-B4CD51CEAB48}" type="pres">
      <dgm:prSet presAssocID="{72F8F549-0A11-49DF-A5A6-B9D894D17AC2}" presName="parTx" presStyleLbl="revTx" presStyleIdx="4" presStyleCnt="6">
        <dgm:presLayoutVars>
          <dgm:chMax val="0"/>
          <dgm:chPref val="0"/>
        </dgm:presLayoutVars>
      </dgm:prSet>
      <dgm:spPr/>
    </dgm:pt>
    <dgm:pt modelId="{AB8FB3A2-C5A1-4466-BD64-A7609EAC8AB0}" type="pres">
      <dgm:prSet presAssocID="{3DEDD9D6-4324-484B-BF7F-04C6053C9DEC}" presName="sibTrans" presStyleCnt="0"/>
      <dgm:spPr/>
    </dgm:pt>
    <dgm:pt modelId="{A94FB0CB-3D7F-4375-ACA1-252767413623}" type="pres">
      <dgm:prSet presAssocID="{56B9EDF0-A310-4E08-AA8E-8915997C2CA5}" presName="compNode" presStyleCnt="0"/>
      <dgm:spPr/>
    </dgm:pt>
    <dgm:pt modelId="{3E83D0A0-F95C-4B2B-952A-9DF1559F14FF}" type="pres">
      <dgm:prSet presAssocID="{56B9EDF0-A310-4E08-AA8E-8915997C2CA5}" presName="bgRect" presStyleLbl="bgShp" presStyleIdx="4" presStyleCnt="5"/>
      <dgm:spPr/>
    </dgm:pt>
    <dgm:pt modelId="{D69D7C6C-3EC3-43A6-B4CE-7C18E6096BCD}" type="pres">
      <dgm:prSet presAssocID="{56B9EDF0-A310-4E08-AA8E-8915997C2CA5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urkey"/>
        </a:ext>
      </dgm:extLst>
    </dgm:pt>
    <dgm:pt modelId="{9C65B337-C677-49AE-A6F7-5458DEDE3561}" type="pres">
      <dgm:prSet presAssocID="{56B9EDF0-A310-4E08-AA8E-8915997C2CA5}" presName="spaceRect" presStyleCnt="0"/>
      <dgm:spPr/>
    </dgm:pt>
    <dgm:pt modelId="{B74CA3CE-B59A-4754-AE91-DD86B6ADCDA4}" type="pres">
      <dgm:prSet presAssocID="{56B9EDF0-A310-4E08-AA8E-8915997C2CA5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08EA1502-6F4C-4CC9-B901-AC687F644E37}" srcId="{1672FAB3-14BA-4A06-8F7B-71EA804D1B92}" destId="{24804659-A0AC-4DE9-9B5F-5E6836712CD0}" srcOrd="0" destOrd="0" parTransId="{4D7246B2-90BA-442D-9340-654E4B900F47}" sibTransId="{CBBD759D-1CD8-4447-B70C-8E54D504674F}"/>
    <dgm:cxn modelId="{A8BFAC16-4A52-4308-841B-5CD89382B0DA}" type="presOf" srcId="{28CE552D-D67F-4674-96FB-6BFE33458031}" destId="{A1F8EE89-DAA8-4ADB-864A-1C7234F720CC}" srcOrd="0" destOrd="1" presId="urn:microsoft.com/office/officeart/2018/2/layout/IconVerticalSolidList"/>
    <dgm:cxn modelId="{28687F1B-7E05-4170-8FF8-801DFDD64EF5}" srcId="{1672FAB3-14BA-4A06-8F7B-71EA804D1B92}" destId="{28CE552D-D67F-4674-96FB-6BFE33458031}" srcOrd="1" destOrd="0" parTransId="{92171219-004F-4837-8914-AC3454E54D21}" sibTransId="{05A450CC-97B5-4572-90B4-1622D48884BE}"/>
    <dgm:cxn modelId="{2AD4371F-CCEA-4B2B-BFBE-07B776D619D1}" type="presOf" srcId="{56B9EDF0-A310-4E08-AA8E-8915997C2CA5}" destId="{B74CA3CE-B59A-4754-AE91-DD86B6ADCDA4}" srcOrd="0" destOrd="0" presId="urn:microsoft.com/office/officeart/2018/2/layout/IconVerticalSolidList"/>
    <dgm:cxn modelId="{5CB88E1F-5981-4B43-970D-B34F2CA1BF37}" srcId="{CEDE2BA0-CC2E-4430-92E5-3BDFEBA25321}" destId="{D2A316ED-7C3E-4501-9861-69B83C756F23}" srcOrd="1" destOrd="0" parTransId="{62947206-0F1A-4E4B-AE06-256F47635AEE}" sibTransId="{F7B462C4-68EC-4C32-8434-67FC1C1E9714}"/>
    <dgm:cxn modelId="{C27A8121-833F-43F4-B599-F52ABC7A03FC}" srcId="{CEDE2BA0-CC2E-4430-92E5-3BDFEBA25321}" destId="{72F8F549-0A11-49DF-A5A6-B9D894D17AC2}" srcOrd="3" destOrd="0" parTransId="{EC10B901-434A-4B67-811F-A02ECF71B83F}" sibTransId="{3DEDD9D6-4324-484B-BF7F-04C6053C9DEC}"/>
    <dgm:cxn modelId="{D34E8721-AD94-4459-920D-A6EC48460E8A}" srcId="{1672FAB3-14BA-4A06-8F7B-71EA804D1B92}" destId="{23BA7CA5-05BA-46F4-A1D4-5891449DF417}" srcOrd="2" destOrd="0" parTransId="{40A275EE-1952-4592-B9B9-34A97FE64F7B}" sibTransId="{A79D6FAA-D350-4D7F-8FC8-C11951A93479}"/>
    <dgm:cxn modelId="{636C1F22-B497-4A82-BAF1-8544640F42A5}" srcId="{CEDE2BA0-CC2E-4430-92E5-3BDFEBA25321}" destId="{6283FDF8-B4D6-455D-A33E-BD61DB8CACB2}" srcOrd="0" destOrd="0" parTransId="{2C21D255-BB0A-449C-9404-FC064A0951BD}" sibTransId="{0E9CF245-E104-491B-A667-CEA530BCC5A0}"/>
    <dgm:cxn modelId="{5924FF3C-F913-453D-A2EF-D77CDF5A1945}" type="presOf" srcId="{D2A316ED-7C3E-4501-9861-69B83C756F23}" destId="{B10EA68F-1B6A-4A1C-88EB-0AB430103E30}" srcOrd="0" destOrd="0" presId="urn:microsoft.com/office/officeart/2018/2/layout/IconVerticalSolidList"/>
    <dgm:cxn modelId="{65BDBB63-69F0-4090-AAD2-92D583B22B0C}" type="presOf" srcId="{72F8F549-0A11-49DF-A5A6-B9D894D17AC2}" destId="{C803CD00-17AA-4ED8-827B-B4CD51CEAB48}" srcOrd="0" destOrd="0" presId="urn:microsoft.com/office/officeart/2018/2/layout/IconVerticalSolidList"/>
    <dgm:cxn modelId="{051C1349-A0F2-4655-9ECE-69DF5B1E15E7}" type="presOf" srcId="{1672FAB3-14BA-4A06-8F7B-71EA804D1B92}" destId="{D3D6CA30-D027-421D-9264-3B9234A4F70B}" srcOrd="0" destOrd="0" presId="urn:microsoft.com/office/officeart/2018/2/layout/IconVerticalSolidList"/>
    <dgm:cxn modelId="{FBD19F4E-4F35-41AD-83F2-43440A8E7D81}" srcId="{CEDE2BA0-CC2E-4430-92E5-3BDFEBA25321}" destId="{56B9EDF0-A310-4E08-AA8E-8915997C2CA5}" srcOrd="4" destOrd="0" parTransId="{61CD482E-4263-40BC-BDB3-64E86061B4EA}" sibTransId="{146BB985-9AE7-4BD0-9741-FFF4EB013766}"/>
    <dgm:cxn modelId="{4D250B7B-B2A3-4F03-9016-2D39916D0D16}" type="presOf" srcId="{CEDE2BA0-CC2E-4430-92E5-3BDFEBA25321}" destId="{0374AB02-CE59-4537-A31A-327A87799F19}" srcOrd="0" destOrd="0" presId="urn:microsoft.com/office/officeart/2018/2/layout/IconVerticalSolidList"/>
    <dgm:cxn modelId="{8A91377D-9DAB-4DD7-9DC1-FBE98B64B472}" type="presOf" srcId="{23BA7CA5-05BA-46F4-A1D4-5891449DF417}" destId="{A1F8EE89-DAA8-4ADB-864A-1C7234F720CC}" srcOrd="0" destOrd="2" presId="urn:microsoft.com/office/officeart/2018/2/layout/IconVerticalSolidList"/>
    <dgm:cxn modelId="{CB37DEA1-BDB3-45F1-8268-5CA1699CC36D}" type="presOf" srcId="{6283FDF8-B4D6-455D-A33E-BD61DB8CACB2}" destId="{50F60EAE-7F7A-42A8-81FF-5319EBD6641D}" srcOrd="0" destOrd="0" presId="urn:microsoft.com/office/officeart/2018/2/layout/IconVerticalSolidList"/>
    <dgm:cxn modelId="{CDF583D5-17B5-4800-82CF-E824DC1F87F8}" type="presOf" srcId="{24804659-A0AC-4DE9-9B5F-5E6836712CD0}" destId="{A1F8EE89-DAA8-4ADB-864A-1C7234F720CC}" srcOrd="0" destOrd="0" presId="urn:microsoft.com/office/officeart/2018/2/layout/IconVerticalSolidList"/>
    <dgm:cxn modelId="{CD3295E4-D9B1-4A7A-AC6D-E38498483D7D}" srcId="{CEDE2BA0-CC2E-4430-92E5-3BDFEBA25321}" destId="{1672FAB3-14BA-4A06-8F7B-71EA804D1B92}" srcOrd="2" destOrd="0" parTransId="{5C10942F-C07A-4E28-B576-64CEF4EA16B5}" sibTransId="{E68598C3-195C-4339-A4C0-5B613EAA32E8}"/>
    <dgm:cxn modelId="{8E17F57B-0111-46CE-9AA8-EB7204B3F074}" type="presParOf" srcId="{0374AB02-CE59-4537-A31A-327A87799F19}" destId="{CC53B7D6-CA4C-4B0C-9CF0-EDA4E72DBC41}" srcOrd="0" destOrd="0" presId="urn:microsoft.com/office/officeart/2018/2/layout/IconVerticalSolidList"/>
    <dgm:cxn modelId="{87B3B331-B857-4E15-A9C5-B9336A493B5C}" type="presParOf" srcId="{CC53B7D6-CA4C-4B0C-9CF0-EDA4E72DBC41}" destId="{DF83C69D-21E1-4AB7-9672-5963AE19DDA8}" srcOrd="0" destOrd="0" presId="urn:microsoft.com/office/officeart/2018/2/layout/IconVerticalSolidList"/>
    <dgm:cxn modelId="{82B6C413-0900-4C06-BB87-0CFECBC8E79B}" type="presParOf" srcId="{CC53B7D6-CA4C-4B0C-9CF0-EDA4E72DBC41}" destId="{321C87D9-A1F2-4938-9FB4-6A5338ED6E0D}" srcOrd="1" destOrd="0" presId="urn:microsoft.com/office/officeart/2018/2/layout/IconVerticalSolidList"/>
    <dgm:cxn modelId="{7A49893B-2A61-416D-B38A-D8C7072C0013}" type="presParOf" srcId="{CC53B7D6-CA4C-4B0C-9CF0-EDA4E72DBC41}" destId="{404B2AB7-C24B-4B3C-A1BD-EF4EB1D7B5E8}" srcOrd="2" destOrd="0" presId="urn:microsoft.com/office/officeart/2018/2/layout/IconVerticalSolidList"/>
    <dgm:cxn modelId="{32BCFF68-8E6D-4435-9DD4-E6ACADF66F97}" type="presParOf" srcId="{CC53B7D6-CA4C-4B0C-9CF0-EDA4E72DBC41}" destId="{50F60EAE-7F7A-42A8-81FF-5319EBD6641D}" srcOrd="3" destOrd="0" presId="urn:microsoft.com/office/officeart/2018/2/layout/IconVerticalSolidList"/>
    <dgm:cxn modelId="{675D4692-E205-4BCA-80A9-B9F368B362D8}" type="presParOf" srcId="{0374AB02-CE59-4537-A31A-327A87799F19}" destId="{0FEDAA47-302D-46B9-935D-EBFA8878F93F}" srcOrd="1" destOrd="0" presId="urn:microsoft.com/office/officeart/2018/2/layout/IconVerticalSolidList"/>
    <dgm:cxn modelId="{0515FAD4-F5F9-4EC3-93F2-8CB556907E64}" type="presParOf" srcId="{0374AB02-CE59-4537-A31A-327A87799F19}" destId="{6336D434-3281-446B-BA88-B0E877CBB155}" srcOrd="2" destOrd="0" presId="urn:microsoft.com/office/officeart/2018/2/layout/IconVerticalSolidList"/>
    <dgm:cxn modelId="{9841FF4C-2C4E-4607-8A2B-AA74257B32EA}" type="presParOf" srcId="{6336D434-3281-446B-BA88-B0E877CBB155}" destId="{0ACC1167-A85E-4C70-89F9-411FA72449DF}" srcOrd="0" destOrd="0" presId="urn:microsoft.com/office/officeart/2018/2/layout/IconVerticalSolidList"/>
    <dgm:cxn modelId="{EE33A77B-F0D2-4AC7-86DC-8220D192AAF1}" type="presParOf" srcId="{6336D434-3281-446B-BA88-B0E877CBB155}" destId="{BB24DEDA-9840-422D-B69E-CA147E27D92E}" srcOrd="1" destOrd="0" presId="urn:microsoft.com/office/officeart/2018/2/layout/IconVerticalSolidList"/>
    <dgm:cxn modelId="{A65E30DB-07E9-4EAE-B672-084DD7197826}" type="presParOf" srcId="{6336D434-3281-446B-BA88-B0E877CBB155}" destId="{71D95707-3DD6-4293-AFA7-B9C40E38B91A}" srcOrd="2" destOrd="0" presId="urn:microsoft.com/office/officeart/2018/2/layout/IconVerticalSolidList"/>
    <dgm:cxn modelId="{DB3D73A1-6A62-4E33-BDF9-5D6C649FA2FF}" type="presParOf" srcId="{6336D434-3281-446B-BA88-B0E877CBB155}" destId="{B10EA68F-1B6A-4A1C-88EB-0AB430103E30}" srcOrd="3" destOrd="0" presId="urn:microsoft.com/office/officeart/2018/2/layout/IconVerticalSolidList"/>
    <dgm:cxn modelId="{F1EFE8FF-94F5-4A2E-897F-4C26F94CDC63}" type="presParOf" srcId="{0374AB02-CE59-4537-A31A-327A87799F19}" destId="{6A4CD4BF-6DA6-427D-AFE9-4116ED7A8482}" srcOrd="3" destOrd="0" presId="urn:microsoft.com/office/officeart/2018/2/layout/IconVerticalSolidList"/>
    <dgm:cxn modelId="{9FE494CA-ED0D-494F-BAB2-16D998A3E558}" type="presParOf" srcId="{0374AB02-CE59-4537-A31A-327A87799F19}" destId="{4ED488BC-ECDA-4621-B6DE-4345E15A03D8}" srcOrd="4" destOrd="0" presId="urn:microsoft.com/office/officeart/2018/2/layout/IconVerticalSolidList"/>
    <dgm:cxn modelId="{2F607D36-015A-45EA-80C8-8674E6816F28}" type="presParOf" srcId="{4ED488BC-ECDA-4621-B6DE-4345E15A03D8}" destId="{0608ECA0-E2BC-4F9A-B3D9-5644BF11361C}" srcOrd="0" destOrd="0" presId="urn:microsoft.com/office/officeart/2018/2/layout/IconVerticalSolidList"/>
    <dgm:cxn modelId="{F43E13DE-DB57-48A6-A82C-13341802934F}" type="presParOf" srcId="{4ED488BC-ECDA-4621-B6DE-4345E15A03D8}" destId="{AE1D38B3-ADFF-4A6B-87D0-C8B2C9951722}" srcOrd="1" destOrd="0" presId="urn:microsoft.com/office/officeart/2018/2/layout/IconVerticalSolidList"/>
    <dgm:cxn modelId="{7FCAC693-C682-4B2C-8046-FB4AEC79D20B}" type="presParOf" srcId="{4ED488BC-ECDA-4621-B6DE-4345E15A03D8}" destId="{48221D4D-A538-4151-888E-B4D6A2298438}" srcOrd="2" destOrd="0" presId="urn:microsoft.com/office/officeart/2018/2/layout/IconVerticalSolidList"/>
    <dgm:cxn modelId="{BD4BF76C-B50A-49B2-9B12-F8F890417A1D}" type="presParOf" srcId="{4ED488BC-ECDA-4621-B6DE-4345E15A03D8}" destId="{D3D6CA30-D027-421D-9264-3B9234A4F70B}" srcOrd="3" destOrd="0" presId="urn:microsoft.com/office/officeart/2018/2/layout/IconVerticalSolidList"/>
    <dgm:cxn modelId="{9535B742-0CD2-4D25-9F95-C7EEA45457A2}" type="presParOf" srcId="{4ED488BC-ECDA-4621-B6DE-4345E15A03D8}" destId="{A1F8EE89-DAA8-4ADB-864A-1C7234F720CC}" srcOrd="4" destOrd="0" presId="urn:microsoft.com/office/officeart/2018/2/layout/IconVerticalSolidList"/>
    <dgm:cxn modelId="{F28FD0B7-AA0C-4042-9479-A5A3CE11C8FA}" type="presParOf" srcId="{0374AB02-CE59-4537-A31A-327A87799F19}" destId="{1C42EBBB-C204-4B56-AF3C-076F339CA4BC}" srcOrd="5" destOrd="0" presId="urn:microsoft.com/office/officeart/2018/2/layout/IconVerticalSolidList"/>
    <dgm:cxn modelId="{13B70C60-E0AE-4494-BE86-B9621215E934}" type="presParOf" srcId="{0374AB02-CE59-4537-A31A-327A87799F19}" destId="{069F1146-725D-44EA-841E-479497BD31BE}" srcOrd="6" destOrd="0" presId="urn:microsoft.com/office/officeart/2018/2/layout/IconVerticalSolidList"/>
    <dgm:cxn modelId="{5673686B-FD34-43E4-98C2-4C4BD80B7C43}" type="presParOf" srcId="{069F1146-725D-44EA-841E-479497BD31BE}" destId="{9B2E426A-B469-4E36-B043-63BDDDF8A44F}" srcOrd="0" destOrd="0" presId="urn:microsoft.com/office/officeart/2018/2/layout/IconVerticalSolidList"/>
    <dgm:cxn modelId="{ADEAFEA1-E4FC-4CDE-B590-D65D5FE42235}" type="presParOf" srcId="{069F1146-725D-44EA-841E-479497BD31BE}" destId="{C33A1138-4CB9-4912-982D-408AFC663F4F}" srcOrd="1" destOrd="0" presId="urn:microsoft.com/office/officeart/2018/2/layout/IconVerticalSolidList"/>
    <dgm:cxn modelId="{59CC1EC3-5EB3-488B-8CDF-24C577BF6B21}" type="presParOf" srcId="{069F1146-725D-44EA-841E-479497BD31BE}" destId="{9E4FB835-9413-42F3-8FCD-F941580EC2D4}" srcOrd="2" destOrd="0" presId="urn:microsoft.com/office/officeart/2018/2/layout/IconVerticalSolidList"/>
    <dgm:cxn modelId="{70B14C73-F894-410B-8E9E-C2AE0A3243CA}" type="presParOf" srcId="{069F1146-725D-44EA-841E-479497BD31BE}" destId="{C803CD00-17AA-4ED8-827B-B4CD51CEAB48}" srcOrd="3" destOrd="0" presId="urn:microsoft.com/office/officeart/2018/2/layout/IconVerticalSolidList"/>
    <dgm:cxn modelId="{7220D618-6EB5-4E07-B76C-F9B1A1F0FF1A}" type="presParOf" srcId="{0374AB02-CE59-4537-A31A-327A87799F19}" destId="{AB8FB3A2-C5A1-4466-BD64-A7609EAC8AB0}" srcOrd="7" destOrd="0" presId="urn:microsoft.com/office/officeart/2018/2/layout/IconVerticalSolidList"/>
    <dgm:cxn modelId="{A402BD2F-84A2-4C9A-B7C6-442E7563343C}" type="presParOf" srcId="{0374AB02-CE59-4537-A31A-327A87799F19}" destId="{A94FB0CB-3D7F-4375-ACA1-252767413623}" srcOrd="8" destOrd="0" presId="urn:microsoft.com/office/officeart/2018/2/layout/IconVerticalSolidList"/>
    <dgm:cxn modelId="{037FEE60-7391-439C-99F8-AAE4BCB79EA1}" type="presParOf" srcId="{A94FB0CB-3D7F-4375-ACA1-252767413623}" destId="{3E83D0A0-F95C-4B2B-952A-9DF1559F14FF}" srcOrd="0" destOrd="0" presId="urn:microsoft.com/office/officeart/2018/2/layout/IconVerticalSolidList"/>
    <dgm:cxn modelId="{9D25DCDB-B905-4392-9E14-8CB2EDC12FE8}" type="presParOf" srcId="{A94FB0CB-3D7F-4375-ACA1-252767413623}" destId="{D69D7C6C-3EC3-43A6-B4CE-7C18E6096BCD}" srcOrd="1" destOrd="0" presId="urn:microsoft.com/office/officeart/2018/2/layout/IconVerticalSolidList"/>
    <dgm:cxn modelId="{BEB9B6EF-1127-4F2B-ACC6-DE93DE9F82CB}" type="presParOf" srcId="{A94FB0CB-3D7F-4375-ACA1-252767413623}" destId="{9C65B337-C677-49AE-A6F7-5458DEDE3561}" srcOrd="2" destOrd="0" presId="urn:microsoft.com/office/officeart/2018/2/layout/IconVerticalSolidList"/>
    <dgm:cxn modelId="{57EA7502-C730-4D6C-82B1-4E8138FC6B16}" type="presParOf" srcId="{A94FB0CB-3D7F-4375-ACA1-252767413623}" destId="{B74CA3CE-B59A-4754-AE91-DD86B6ADCDA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5E193C-70C4-42CF-B6B6-230C09872280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07230D90-A1F0-4B5A-8345-6D00AA5DBF15}">
      <dgm:prSet/>
      <dgm:spPr/>
      <dgm:t>
        <a:bodyPr/>
        <a:lstStyle/>
        <a:p>
          <a:r>
            <a:rPr lang="en-US" baseline="0"/>
            <a:t>Spring 2019 the Student Mobility Task Force met to review campus survey results regarding transfer pathways in need of review</a:t>
          </a:r>
          <a:endParaRPr lang="en-US"/>
        </a:p>
      </dgm:t>
    </dgm:pt>
    <dgm:pt modelId="{65B9B8D7-63AD-42F1-B111-E76ED798BB3B}" type="parTrans" cxnId="{AC20F166-0F30-4D0F-BB18-97BAE46CF63E}">
      <dgm:prSet/>
      <dgm:spPr/>
      <dgm:t>
        <a:bodyPr/>
        <a:lstStyle/>
        <a:p>
          <a:endParaRPr lang="en-US"/>
        </a:p>
      </dgm:t>
    </dgm:pt>
    <dgm:pt modelId="{57CE7C11-4559-4420-807E-168D205B6459}" type="sibTrans" cxnId="{AC20F166-0F30-4D0F-BB18-97BAE46CF63E}">
      <dgm:prSet/>
      <dgm:spPr/>
      <dgm:t>
        <a:bodyPr/>
        <a:lstStyle/>
        <a:p>
          <a:endParaRPr lang="en-US"/>
        </a:p>
      </dgm:t>
    </dgm:pt>
    <dgm:pt modelId="{D194F5A5-38B6-4F5F-9802-CD75B00F3573}">
      <dgm:prSet/>
      <dgm:spPr/>
      <dgm:t>
        <a:bodyPr/>
        <a:lstStyle/>
        <a:p>
          <a:r>
            <a:rPr lang="en-US" baseline="0"/>
            <a:t>Fall 2019 TP review discussions were organized and co-chairs (one from state op and one from CC) were selected for each discipline</a:t>
          </a:r>
          <a:endParaRPr lang="en-US"/>
        </a:p>
      </dgm:t>
    </dgm:pt>
    <dgm:pt modelId="{5A3A63EE-97F1-4D33-BA9B-413A4CF56578}" type="parTrans" cxnId="{C32F55CC-8AFF-4593-8649-7991B6833489}">
      <dgm:prSet/>
      <dgm:spPr/>
      <dgm:t>
        <a:bodyPr/>
        <a:lstStyle/>
        <a:p>
          <a:endParaRPr lang="en-US"/>
        </a:p>
      </dgm:t>
    </dgm:pt>
    <dgm:pt modelId="{58B76E73-09A4-45AD-8389-CE220038A37F}" type="sibTrans" cxnId="{C32F55CC-8AFF-4593-8649-7991B6833489}">
      <dgm:prSet/>
      <dgm:spPr/>
      <dgm:t>
        <a:bodyPr/>
        <a:lstStyle/>
        <a:p>
          <a:endParaRPr lang="en-US"/>
        </a:p>
      </dgm:t>
    </dgm:pt>
    <dgm:pt modelId="{2A0F2932-9663-4F43-87ED-2323C896BA68}">
      <dgm:prSet/>
      <dgm:spPr/>
      <dgm:t>
        <a:bodyPr/>
        <a:lstStyle/>
        <a:p>
          <a:r>
            <a:rPr lang="en-US" baseline="0" dirty="0"/>
            <a:t>Spring 2020 proposed revisions were to be shared out for comment – this was delayed until </a:t>
          </a:r>
          <a:r>
            <a:rPr lang="en-US" baseline="0"/>
            <a:t>this fall</a:t>
          </a:r>
          <a:endParaRPr lang="en-US" dirty="0"/>
        </a:p>
      </dgm:t>
    </dgm:pt>
    <dgm:pt modelId="{CCD6C4CB-18BE-47E0-AF6C-10BACE32EA79}" type="parTrans" cxnId="{764C16B9-A280-404B-BF6A-A0AD094C5F0E}">
      <dgm:prSet/>
      <dgm:spPr/>
      <dgm:t>
        <a:bodyPr/>
        <a:lstStyle/>
        <a:p>
          <a:endParaRPr lang="en-US"/>
        </a:p>
      </dgm:t>
    </dgm:pt>
    <dgm:pt modelId="{804EBFA6-77C3-47D6-9414-EBFE262FB856}" type="sibTrans" cxnId="{764C16B9-A280-404B-BF6A-A0AD094C5F0E}">
      <dgm:prSet/>
      <dgm:spPr/>
      <dgm:t>
        <a:bodyPr/>
        <a:lstStyle/>
        <a:p>
          <a:endParaRPr lang="en-US"/>
        </a:p>
      </dgm:t>
    </dgm:pt>
    <dgm:pt modelId="{FDFFB12D-F2B2-4C9D-B06C-1C26E0B9443B}" type="pres">
      <dgm:prSet presAssocID="{015E193C-70C4-42CF-B6B6-230C09872280}" presName="root" presStyleCnt="0">
        <dgm:presLayoutVars>
          <dgm:dir/>
          <dgm:resizeHandles val="exact"/>
        </dgm:presLayoutVars>
      </dgm:prSet>
      <dgm:spPr/>
    </dgm:pt>
    <dgm:pt modelId="{3DAF7148-E189-4FD0-A9C8-100A68AF587A}" type="pres">
      <dgm:prSet presAssocID="{07230D90-A1F0-4B5A-8345-6D00AA5DBF15}" presName="compNode" presStyleCnt="0"/>
      <dgm:spPr/>
    </dgm:pt>
    <dgm:pt modelId="{45F15C7C-19C1-419D-A7C8-8E7EF338E65D}" type="pres">
      <dgm:prSet presAssocID="{07230D90-A1F0-4B5A-8345-6D00AA5DBF1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5A46ABE4-3005-4058-B9A7-635C4D3CDDCD}" type="pres">
      <dgm:prSet presAssocID="{07230D90-A1F0-4B5A-8345-6D00AA5DBF15}" presName="spaceRect" presStyleCnt="0"/>
      <dgm:spPr/>
    </dgm:pt>
    <dgm:pt modelId="{C82D4348-3D95-469E-83C7-DB5830459BCA}" type="pres">
      <dgm:prSet presAssocID="{07230D90-A1F0-4B5A-8345-6D00AA5DBF15}" presName="textRect" presStyleLbl="revTx" presStyleIdx="0" presStyleCnt="3">
        <dgm:presLayoutVars>
          <dgm:chMax val="1"/>
          <dgm:chPref val="1"/>
        </dgm:presLayoutVars>
      </dgm:prSet>
      <dgm:spPr/>
    </dgm:pt>
    <dgm:pt modelId="{FBEB4527-33AC-4D1A-891C-8E35E9C51994}" type="pres">
      <dgm:prSet presAssocID="{57CE7C11-4559-4420-807E-168D205B6459}" presName="sibTrans" presStyleCnt="0"/>
      <dgm:spPr/>
    </dgm:pt>
    <dgm:pt modelId="{AC05BC53-B854-429D-BD2C-E117C51302F5}" type="pres">
      <dgm:prSet presAssocID="{D194F5A5-38B6-4F5F-9802-CD75B00F3573}" presName="compNode" presStyleCnt="0"/>
      <dgm:spPr/>
    </dgm:pt>
    <dgm:pt modelId="{1AE8E5AD-749D-474D-A1C2-ECA7143E3159}" type="pres">
      <dgm:prSet presAssocID="{D194F5A5-38B6-4F5F-9802-CD75B00F357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E2EB438C-F4C3-4A9D-B049-ECFE37D1C38E}" type="pres">
      <dgm:prSet presAssocID="{D194F5A5-38B6-4F5F-9802-CD75B00F3573}" presName="spaceRect" presStyleCnt="0"/>
      <dgm:spPr/>
    </dgm:pt>
    <dgm:pt modelId="{728217D7-D782-4648-B17F-CA74E009A160}" type="pres">
      <dgm:prSet presAssocID="{D194F5A5-38B6-4F5F-9802-CD75B00F3573}" presName="textRect" presStyleLbl="revTx" presStyleIdx="1" presStyleCnt="3">
        <dgm:presLayoutVars>
          <dgm:chMax val="1"/>
          <dgm:chPref val="1"/>
        </dgm:presLayoutVars>
      </dgm:prSet>
      <dgm:spPr/>
    </dgm:pt>
    <dgm:pt modelId="{6498C027-0F85-451A-AF6A-185F8E8C5BD8}" type="pres">
      <dgm:prSet presAssocID="{58B76E73-09A4-45AD-8389-CE220038A37F}" presName="sibTrans" presStyleCnt="0"/>
      <dgm:spPr/>
    </dgm:pt>
    <dgm:pt modelId="{E2C25C07-6597-406A-A8F6-48B0E039B3A1}" type="pres">
      <dgm:prSet presAssocID="{2A0F2932-9663-4F43-87ED-2323C896BA68}" presName="compNode" presStyleCnt="0"/>
      <dgm:spPr/>
    </dgm:pt>
    <dgm:pt modelId="{DF44BD85-0B26-4EFD-9ABB-BD4F7C46A1C1}" type="pres">
      <dgm:prSet presAssocID="{2A0F2932-9663-4F43-87ED-2323C896BA6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thly calendar"/>
        </a:ext>
      </dgm:extLst>
    </dgm:pt>
    <dgm:pt modelId="{555A8307-54A6-47EF-9701-81C634724F04}" type="pres">
      <dgm:prSet presAssocID="{2A0F2932-9663-4F43-87ED-2323C896BA68}" presName="spaceRect" presStyleCnt="0"/>
      <dgm:spPr/>
    </dgm:pt>
    <dgm:pt modelId="{5C8D75A0-F132-481A-988B-3C25756E5A4B}" type="pres">
      <dgm:prSet presAssocID="{2A0F2932-9663-4F43-87ED-2323C896BA68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2CABF10F-B357-43E6-8224-9DDB2F0B8B66}" type="presOf" srcId="{2A0F2932-9663-4F43-87ED-2323C896BA68}" destId="{5C8D75A0-F132-481A-988B-3C25756E5A4B}" srcOrd="0" destOrd="0" presId="urn:microsoft.com/office/officeart/2018/2/layout/IconLabelList"/>
    <dgm:cxn modelId="{E2036711-D3F0-43C8-BE2C-D7892ACC24CB}" type="presOf" srcId="{D194F5A5-38B6-4F5F-9802-CD75B00F3573}" destId="{728217D7-D782-4648-B17F-CA74E009A160}" srcOrd="0" destOrd="0" presId="urn:microsoft.com/office/officeart/2018/2/layout/IconLabelList"/>
    <dgm:cxn modelId="{AC20F166-0F30-4D0F-BB18-97BAE46CF63E}" srcId="{015E193C-70C4-42CF-B6B6-230C09872280}" destId="{07230D90-A1F0-4B5A-8345-6D00AA5DBF15}" srcOrd="0" destOrd="0" parTransId="{65B9B8D7-63AD-42F1-B111-E76ED798BB3B}" sibTransId="{57CE7C11-4559-4420-807E-168D205B6459}"/>
    <dgm:cxn modelId="{8C60D8A3-5047-4400-B9AA-D902A812BFC9}" type="presOf" srcId="{07230D90-A1F0-4B5A-8345-6D00AA5DBF15}" destId="{C82D4348-3D95-469E-83C7-DB5830459BCA}" srcOrd="0" destOrd="0" presId="urn:microsoft.com/office/officeart/2018/2/layout/IconLabelList"/>
    <dgm:cxn modelId="{764C16B9-A280-404B-BF6A-A0AD094C5F0E}" srcId="{015E193C-70C4-42CF-B6B6-230C09872280}" destId="{2A0F2932-9663-4F43-87ED-2323C896BA68}" srcOrd="2" destOrd="0" parTransId="{CCD6C4CB-18BE-47E0-AF6C-10BACE32EA79}" sibTransId="{804EBFA6-77C3-47D6-9414-EBFE262FB856}"/>
    <dgm:cxn modelId="{C32F55CC-8AFF-4593-8649-7991B6833489}" srcId="{015E193C-70C4-42CF-B6B6-230C09872280}" destId="{D194F5A5-38B6-4F5F-9802-CD75B00F3573}" srcOrd="1" destOrd="0" parTransId="{5A3A63EE-97F1-4D33-BA9B-413A4CF56578}" sibTransId="{58B76E73-09A4-45AD-8389-CE220038A37F}"/>
    <dgm:cxn modelId="{225F05D7-602F-424D-9DB7-0D6ED320C7EA}" type="presOf" srcId="{015E193C-70C4-42CF-B6B6-230C09872280}" destId="{FDFFB12D-F2B2-4C9D-B06C-1C26E0B9443B}" srcOrd="0" destOrd="0" presId="urn:microsoft.com/office/officeart/2018/2/layout/IconLabelList"/>
    <dgm:cxn modelId="{790AEDEA-3DC5-4389-8986-1BC6580FCB71}" type="presParOf" srcId="{FDFFB12D-F2B2-4C9D-B06C-1C26E0B9443B}" destId="{3DAF7148-E189-4FD0-A9C8-100A68AF587A}" srcOrd="0" destOrd="0" presId="urn:microsoft.com/office/officeart/2018/2/layout/IconLabelList"/>
    <dgm:cxn modelId="{FD3DBA35-6192-4DDD-A044-E7E818289B4B}" type="presParOf" srcId="{3DAF7148-E189-4FD0-A9C8-100A68AF587A}" destId="{45F15C7C-19C1-419D-A7C8-8E7EF338E65D}" srcOrd="0" destOrd="0" presId="urn:microsoft.com/office/officeart/2018/2/layout/IconLabelList"/>
    <dgm:cxn modelId="{AB70F7BC-A0C9-4EF8-8E85-9B6A21CF7FDF}" type="presParOf" srcId="{3DAF7148-E189-4FD0-A9C8-100A68AF587A}" destId="{5A46ABE4-3005-4058-B9A7-635C4D3CDDCD}" srcOrd="1" destOrd="0" presId="urn:microsoft.com/office/officeart/2018/2/layout/IconLabelList"/>
    <dgm:cxn modelId="{850498B3-A6B8-4CDC-97AB-94CA42900A7E}" type="presParOf" srcId="{3DAF7148-E189-4FD0-A9C8-100A68AF587A}" destId="{C82D4348-3D95-469E-83C7-DB5830459BCA}" srcOrd="2" destOrd="0" presId="urn:microsoft.com/office/officeart/2018/2/layout/IconLabelList"/>
    <dgm:cxn modelId="{E445ACEE-EC04-4226-A049-9388F721AAE0}" type="presParOf" srcId="{FDFFB12D-F2B2-4C9D-B06C-1C26E0B9443B}" destId="{FBEB4527-33AC-4D1A-891C-8E35E9C51994}" srcOrd="1" destOrd="0" presId="urn:microsoft.com/office/officeart/2018/2/layout/IconLabelList"/>
    <dgm:cxn modelId="{ECC05956-3FFE-45CD-88DB-725BC7ECCE65}" type="presParOf" srcId="{FDFFB12D-F2B2-4C9D-B06C-1C26E0B9443B}" destId="{AC05BC53-B854-429D-BD2C-E117C51302F5}" srcOrd="2" destOrd="0" presId="urn:microsoft.com/office/officeart/2018/2/layout/IconLabelList"/>
    <dgm:cxn modelId="{B59D1ECE-35E6-40B2-BBDD-1E8384A2E5C3}" type="presParOf" srcId="{AC05BC53-B854-429D-BD2C-E117C51302F5}" destId="{1AE8E5AD-749D-474D-A1C2-ECA7143E3159}" srcOrd="0" destOrd="0" presId="urn:microsoft.com/office/officeart/2018/2/layout/IconLabelList"/>
    <dgm:cxn modelId="{17C069B3-4738-449B-87D1-7F4A3D1E8EA7}" type="presParOf" srcId="{AC05BC53-B854-429D-BD2C-E117C51302F5}" destId="{E2EB438C-F4C3-4A9D-B049-ECFE37D1C38E}" srcOrd="1" destOrd="0" presId="urn:microsoft.com/office/officeart/2018/2/layout/IconLabelList"/>
    <dgm:cxn modelId="{8C4B9A3A-1711-44E8-A738-75D81ECE390B}" type="presParOf" srcId="{AC05BC53-B854-429D-BD2C-E117C51302F5}" destId="{728217D7-D782-4648-B17F-CA74E009A160}" srcOrd="2" destOrd="0" presId="urn:microsoft.com/office/officeart/2018/2/layout/IconLabelList"/>
    <dgm:cxn modelId="{72A18E95-3188-40DD-A1F3-4E740876EED4}" type="presParOf" srcId="{FDFFB12D-F2B2-4C9D-B06C-1C26E0B9443B}" destId="{6498C027-0F85-451A-AF6A-185F8E8C5BD8}" srcOrd="3" destOrd="0" presId="urn:microsoft.com/office/officeart/2018/2/layout/IconLabelList"/>
    <dgm:cxn modelId="{C66BB99C-2B89-4E1B-9F9E-9284BF691D6F}" type="presParOf" srcId="{FDFFB12D-F2B2-4C9D-B06C-1C26E0B9443B}" destId="{E2C25C07-6597-406A-A8F6-48B0E039B3A1}" srcOrd="4" destOrd="0" presId="urn:microsoft.com/office/officeart/2018/2/layout/IconLabelList"/>
    <dgm:cxn modelId="{F8D16776-E501-48A6-9DC0-7141878BB2E4}" type="presParOf" srcId="{E2C25C07-6597-406A-A8F6-48B0E039B3A1}" destId="{DF44BD85-0B26-4EFD-9ABB-BD4F7C46A1C1}" srcOrd="0" destOrd="0" presId="urn:microsoft.com/office/officeart/2018/2/layout/IconLabelList"/>
    <dgm:cxn modelId="{01A14DF9-0C91-4EA4-93B6-1E87B103379E}" type="presParOf" srcId="{E2C25C07-6597-406A-A8F6-48B0E039B3A1}" destId="{555A8307-54A6-47EF-9701-81C634724F04}" srcOrd="1" destOrd="0" presId="urn:microsoft.com/office/officeart/2018/2/layout/IconLabelList"/>
    <dgm:cxn modelId="{3741A592-E9A5-4768-9AA1-A2610BAD28B6}" type="presParOf" srcId="{E2C25C07-6597-406A-A8F6-48B0E039B3A1}" destId="{5C8D75A0-F132-481A-988B-3C25756E5A4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83C69D-21E1-4AB7-9672-5963AE19DDA8}">
      <dsp:nvSpPr>
        <dsp:cNvPr id="0" name=""/>
        <dsp:cNvSpPr/>
      </dsp:nvSpPr>
      <dsp:spPr>
        <a:xfrm>
          <a:off x="0" y="3599"/>
          <a:ext cx="6683374" cy="76662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1C87D9-A1F2-4938-9FB4-6A5338ED6E0D}">
      <dsp:nvSpPr>
        <dsp:cNvPr id="0" name=""/>
        <dsp:cNvSpPr/>
      </dsp:nvSpPr>
      <dsp:spPr>
        <a:xfrm>
          <a:off x="231902" y="176088"/>
          <a:ext cx="421641" cy="42164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F60EAE-7F7A-42A8-81FF-5319EBD6641D}">
      <dsp:nvSpPr>
        <dsp:cNvPr id="0" name=""/>
        <dsp:cNvSpPr/>
      </dsp:nvSpPr>
      <dsp:spPr>
        <a:xfrm>
          <a:off x="885447" y="3599"/>
          <a:ext cx="5797927" cy="7666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134" tIns="81134" rIns="81134" bIns="81134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Open SUNY will morph into SUNY Online (No more Open SUNY)</a:t>
          </a:r>
        </a:p>
      </dsp:txBody>
      <dsp:txXfrm>
        <a:off x="885447" y="3599"/>
        <a:ext cx="5797927" cy="766621"/>
      </dsp:txXfrm>
    </dsp:sp>
    <dsp:sp modelId="{0ACC1167-A85E-4C70-89F9-411FA72449DF}">
      <dsp:nvSpPr>
        <dsp:cNvPr id="0" name=""/>
        <dsp:cNvSpPr/>
      </dsp:nvSpPr>
      <dsp:spPr>
        <a:xfrm>
          <a:off x="0" y="961875"/>
          <a:ext cx="6683374" cy="76662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24DEDA-9840-422D-B69E-CA147E27D92E}">
      <dsp:nvSpPr>
        <dsp:cNvPr id="0" name=""/>
        <dsp:cNvSpPr/>
      </dsp:nvSpPr>
      <dsp:spPr>
        <a:xfrm>
          <a:off x="231902" y="1134365"/>
          <a:ext cx="421641" cy="42164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0EA68F-1B6A-4A1C-88EB-0AB430103E30}">
      <dsp:nvSpPr>
        <dsp:cNvPr id="0" name=""/>
        <dsp:cNvSpPr/>
      </dsp:nvSpPr>
      <dsp:spPr>
        <a:xfrm>
          <a:off x="885447" y="961875"/>
          <a:ext cx="5797927" cy="7666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134" tIns="81134" rIns="81134" bIns="81134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Current Open SUNY+ programs will be called “SUNY Online Signature Programs”.  This will be more of an internal distinction</a:t>
          </a:r>
        </a:p>
      </dsp:txBody>
      <dsp:txXfrm>
        <a:off x="885447" y="961875"/>
        <a:ext cx="5797927" cy="766621"/>
      </dsp:txXfrm>
    </dsp:sp>
    <dsp:sp modelId="{0608ECA0-E2BC-4F9A-B3D9-5644BF11361C}">
      <dsp:nvSpPr>
        <dsp:cNvPr id="0" name=""/>
        <dsp:cNvSpPr/>
      </dsp:nvSpPr>
      <dsp:spPr>
        <a:xfrm>
          <a:off x="0" y="1920151"/>
          <a:ext cx="6683374" cy="76662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1D38B3-ADFF-4A6B-87D0-C8B2C9951722}">
      <dsp:nvSpPr>
        <dsp:cNvPr id="0" name=""/>
        <dsp:cNvSpPr/>
      </dsp:nvSpPr>
      <dsp:spPr>
        <a:xfrm>
          <a:off x="231902" y="2092641"/>
          <a:ext cx="421641" cy="42164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D6CA30-D027-421D-9264-3B9234A4F70B}">
      <dsp:nvSpPr>
        <dsp:cNvPr id="0" name=""/>
        <dsp:cNvSpPr/>
      </dsp:nvSpPr>
      <dsp:spPr>
        <a:xfrm>
          <a:off x="885447" y="1920151"/>
          <a:ext cx="3007518" cy="7666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134" tIns="81134" rIns="81134" bIns="81134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Expected to operate at a loss until 2022/2023 AY</a:t>
          </a:r>
        </a:p>
      </dsp:txBody>
      <dsp:txXfrm>
        <a:off x="885447" y="1920151"/>
        <a:ext cx="3007518" cy="766621"/>
      </dsp:txXfrm>
    </dsp:sp>
    <dsp:sp modelId="{A1F8EE89-DAA8-4ADB-864A-1C7234F720CC}">
      <dsp:nvSpPr>
        <dsp:cNvPr id="0" name=""/>
        <dsp:cNvSpPr/>
      </dsp:nvSpPr>
      <dsp:spPr>
        <a:xfrm>
          <a:off x="3892966" y="1920151"/>
          <a:ext cx="2790408" cy="7666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134" tIns="81134" rIns="81134" bIns="8113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Fall 2019: 120 new students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Spring 2020: 363 new students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Fall 2020: ~1100 new students</a:t>
          </a:r>
        </a:p>
      </dsp:txBody>
      <dsp:txXfrm>
        <a:off x="3892966" y="1920151"/>
        <a:ext cx="2790408" cy="766621"/>
      </dsp:txXfrm>
    </dsp:sp>
    <dsp:sp modelId="{9B2E426A-B469-4E36-B043-63BDDDF8A44F}">
      <dsp:nvSpPr>
        <dsp:cNvPr id="0" name=""/>
        <dsp:cNvSpPr/>
      </dsp:nvSpPr>
      <dsp:spPr>
        <a:xfrm>
          <a:off x="0" y="2878428"/>
          <a:ext cx="6683374" cy="76662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3A1138-4CB9-4912-982D-408AFC663F4F}">
      <dsp:nvSpPr>
        <dsp:cNvPr id="0" name=""/>
        <dsp:cNvSpPr/>
      </dsp:nvSpPr>
      <dsp:spPr>
        <a:xfrm>
          <a:off x="231902" y="3050918"/>
          <a:ext cx="421641" cy="42164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03CD00-17AA-4ED8-827B-B4CD51CEAB48}">
      <dsp:nvSpPr>
        <dsp:cNvPr id="0" name=""/>
        <dsp:cNvSpPr/>
      </dsp:nvSpPr>
      <dsp:spPr>
        <a:xfrm>
          <a:off x="885447" y="2878428"/>
          <a:ext cx="5797927" cy="7666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134" tIns="81134" rIns="81134" bIns="81134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Finger Lakes and Monroe are in discussions to offer programs to the US Naval Academy</a:t>
          </a:r>
        </a:p>
      </dsp:txBody>
      <dsp:txXfrm>
        <a:off x="885447" y="2878428"/>
        <a:ext cx="5797927" cy="766621"/>
      </dsp:txXfrm>
    </dsp:sp>
    <dsp:sp modelId="{3E83D0A0-F95C-4B2B-952A-9DF1559F14FF}">
      <dsp:nvSpPr>
        <dsp:cNvPr id="0" name=""/>
        <dsp:cNvSpPr/>
      </dsp:nvSpPr>
      <dsp:spPr>
        <a:xfrm>
          <a:off x="0" y="3836704"/>
          <a:ext cx="6683374" cy="76662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9D7C6C-3EC3-43A6-B4CE-7C18E6096BCD}">
      <dsp:nvSpPr>
        <dsp:cNvPr id="0" name=""/>
        <dsp:cNvSpPr/>
      </dsp:nvSpPr>
      <dsp:spPr>
        <a:xfrm>
          <a:off x="231902" y="4009194"/>
          <a:ext cx="421641" cy="42164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4CA3CE-B59A-4754-AE91-DD86B6ADCDA4}">
      <dsp:nvSpPr>
        <dsp:cNvPr id="0" name=""/>
        <dsp:cNvSpPr/>
      </dsp:nvSpPr>
      <dsp:spPr>
        <a:xfrm>
          <a:off x="885447" y="3836704"/>
          <a:ext cx="5797927" cy="7666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134" tIns="81134" rIns="81134" bIns="81134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Push for accelerated semesters, 8-12 weeks</a:t>
          </a:r>
        </a:p>
      </dsp:txBody>
      <dsp:txXfrm>
        <a:off x="885447" y="3836704"/>
        <a:ext cx="5797927" cy="7666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F15C7C-19C1-419D-A7C8-8E7EF338E65D}">
      <dsp:nvSpPr>
        <dsp:cNvPr id="0" name=""/>
        <dsp:cNvSpPr/>
      </dsp:nvSpPr>
      <dsp:spPr>
        <a:xfrm>
          <a:off x="1163039" y="331120"/>
          <a:ext cx="1291680" cy="12916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2D4348-3D95-469E-83C7-DB5830459BCA}">
      <dsp:nvSpPr>
        <dsp:cNvPr id="0" name=""/>
        <dsp:cNvSpPr/>
      </dsp:nvSpPr>
      <dsp:spPr>
        <a:xfrm>
          <a:off x="373679" y="1977946"/>
          <a:ext cx="28704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/>
            <a:t>Spring 2019 the Student Mobility Task Force met to review campus survey results regarding transfer pathways in need of review</a:t>
          </a:r>
          <a:endParaRPr lang="en-US" sz="1400" kern="1200"/>
        </a:p>
      </dsp:txBody>
      <dsp:txXfrm>
        <a:off x="373679" y="1977946"/>
        <a:ext cx="2870400" cy="720000"/>
      </dsp:txXfrm>
    </dsp:sp>
    <dsp:sp modelId="{1AE8E5AD-749D-474D-A1C2-ECA7143E3159}">
      <dsp:nvSpPr>
        <dsp:cNvPr id="0" name=""/>
        <dsp:cNvSpPr/>
      </dsp:nvSpPr>
      <dsp:spPr>
        <a:xfrm>
          <a:off x="4535760" y="331120"/>
          <a:ext cx="1291680" cy="12916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8217D7-D782-4648-B17F-CA74E009A160}">
      <dsp:nvSpPr>
        <dsp:cNvPr id="0" name=""/>
        <dsp:cNvSpPr/>
      </dsp:nvSpPr>
      <dsp:spPr>
        <a:xfrm>
          <a:off x="3746400" y="1977946"/>
          <a:ext cx="28704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/>
            <a:t>Fall 2019 TP review discussions were organized and co-chairs (one from state op and one from CC) were selected for each discipline</a:t>
          </a:r>
          <a:endParaRPr lang="en-US" sz="1400" kern="1200"/>
        </a:p>
      </dsp:txBody>
      <dsp:txXfrm>
        <a:off x="3746400" y="1977946"/>
        <a:ext cx="2870400" cy="720000"/>
      </dsp:txXfrm>
    </dsp:sp>
    <dsp:sp modelId="{DF44BD85-0B26-4EFD-9ABB-BD4F7C46A1C1}">
      <dsp:nvSpPr>
        <dsp:cNvPr id="0" name=""/>
        <dsp:cNvSpPr/>
      </dsp:nvSpPr>
      <dsp:spPr>
        <a:xfrm>
          <a:off x="7908480" y="331120"/>
          <a:ext cx="1291680" cy="129168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8D75A0-F132-481A-988B-3C25756E5A4B}">
      <dsp:nvSpPr>
        <dsp:cNvPr id="0" name=""/>
        <dsp:cNvSpPr/>
      </dsp:nvSpPr>
      <dsp:spPr>
        <a:xfrm>
          <a:off x="7119120" y="1977946"/>
          <a:ext cx="28704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 dirty="0"/>
            <a:t>Spring 2020 proposed revisions were to be shared out for comment – this was delayed until </a:t>
          </a:r>
          <a:r>
            <a:rPr lang="en-US" sz="1400" kern="1200" baseline="0"/>
            <a:t>this fall</a:t>
          </a:r>
          <a:endParaRPr lang="en-US" sz="1400" kern="1200" dirty="0"/>
        </a:p>
      </dsp:txBody>
      <dsp:txXfrm>
        <a:off x="7119120" y="1977946"/>
        <a:ext cx="28704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8E6D3-8D15-4BA0-B8C0-8E3B7C579AF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28D4-4421-4427-8DC0-69039D202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292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8E6D3-8D15-4BA0-B8C0-8E3B7C579AF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28D4-4421-4427-8DC0-69039D202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15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8E6D3-8D15-4BA0-B8C0-8E3B7C579AF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28D4-4421-4427-8DC0-69039D202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02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8E6D3-8D15-4BA0-B8C0-8E3B7C579AF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28D4-4421-4427-8DC0-69039D202A8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9876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8E6D3-8D15-4BA0-B8C0-8E3B7C579AF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28D4-4421-4427-8DC0-69039D202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017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8E6D3-8D15-4BA0-B8C0-8E3B7C579AF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28D4-4421-4427-8DC0-69039D202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314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8E6D3-8D15-4BA0-B8C0-8E3B7C579AF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28D4-4421-4427-8DC0-69039D202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81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8E6D3-8D15-4BA0-B8C0-8E3B7C579AF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28D4-4421-4427-8DC0-69039D202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333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8E6D3-8D15-4BA0-B8C0-8E3B7C579AF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28D4-4421-4427-8DC0-69039D202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4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8E6D3-8D15-4BA0-B8C0-8E3B7C579AF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28D4-4421-4427-8DC0-69039D202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847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8E6D3-8D15-4BA0-B8C0-8E3B7C579AF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28D4-4421-4427-8DC0-69039D202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961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8E6D3-8D15-4BA0-B8C0-8E3B7C579AF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28D4-4421-4427-8DC0-69039D202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21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8E6D3-8D15-4BA0-B8C0-8E3B7C579AF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28D4-4421-4427-8DC0-69039D202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38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8E6D3-8D15-4BA0-B8C0-8E3B7C579AF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28D4-4421-4427-8DC0-69039D202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881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8E6D3-8D15-4BA0-B8C0-8E3B7C579AF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28D4-4421-4427-8DC0-69039D202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313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8E6D3-8D15-4BA0-B8C0-8E3B7C579AF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28D4-4421-4427-8DC0-69039D202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7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8E6D3-8D15-4BA0-B8C0-8E3B7C579AF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28D4-4421-4427-8DC0-69039D202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13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588E6D3-8D15-4BA0-B8C0-8E3B7C579AF9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77A28D4-4421-4427-8DC0-69039D202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967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2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4672EB-02A8-48AB-BCFB-00B78DBA6A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55A803-13A1-44E9-ACA9-889A5CC39B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98" y="0"/>
            <a:ext cx="12192000" cy="6858000"/>
          </a:xfrm>
          <a:prstGeom prst="rect">
            <a:avLst/>
          </a:prstGeom>
          <a:solidFill>
            <a:srgbClr val="0D0D0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C82C52F-0333-430E-AF00-FA48A518A1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286708"/>
          </a:xfrm>
          <a:prstGeom prst="rect">
            <a:avLst/>
          </a:prstGeom>
          <a:ln>
            <a:noFill/>
          </a:ln>
          <a:effectLst>
            <a:outerShdw blurRad="88900" dist="254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E9CCFFE-A385-4D35-8504-960F050EF7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269"/>
          <a:stretch/>
        </p:blipFill>
        <p:spPr>
          <a:xfrm>
            <a:off x="0" y="0"/>
            <a:ext cx="12192000" cy="162746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AD41804-3572-46FD-8124-D3079B6427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51" t="72447" r="32841"/>
          <a:stretch/>
        </p:blipFill>
        <p:spPr>
          <a:xfrm>
            <a:off x="6526134" y="3384053"/>
            <a:ext cx="2305206" cy="1889621"/>
          </a:xfrm>
          <a:custGeom>
            <a:avLst/>
            <a:gdLst>
              <a:gd name="connsiteX0" fmla="*/ 8425821 w 12192000"/>
              <a:gd name="connsiteY0" fmla="*/ 2921316 h 3611460"/>
              <a:gd name="connsiteX1" fmla="*/ 8425821 w 12192000"/>
              <a:gd name="connsiteY1" fmla="*/ 3598426 h 3611460"/>
              <a:gd name="connsiteX2" fmla="*/ 9652455 w 12192000"/>
              <a:gd name="connsiteY2" fmla="*/ 3598426 h 3611460"/>
              <a:gd name="connsiteX3" fmla="*/ 9652455 w 12192000"/>
              <a:gd name="connsiteY3" fmla="*/ 2921316 h 3611460"/>
              <a:gd name="connsiteX4" fmla="*/ 0 w 12192000"/>
              <a:gd name="connsiteY4" fmla="*/ 0 h 3611460"/>
              <a:gd name="connsiteX5" fmla="*/ 12192000 w 12192000"/>
              <a:gd name="connsiteY5" fmla="*/ 0 h 3611460"/>
              <a:gd name="connsiteX6" fmla="*/ 12192000 w 12192000"/>
              <a:gd name="connsiteY6" fmla="*/ 3611460 h 3611460"/>
              <a:gd name="connsiteX7" fmla="*/ 0 w 12192000"/>
              <a:gd name="connsiteY7" fmla="*/ 3611460 h 361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611460">
                <a:moveTo>
                  <a:pt x="8425821" y="2921316"/>
                </a:moveTo>
                <a:lnTo>
                  <a:pt x="8425821" y="3598426"/>
                </a:lnTo>
                <a:lnTo>
                  <a:pt x="9652455" y="3598426"/>
                </a:lnTo>
                <a:lnTo>
                  <a:pt x="9652455" y="292131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611460"/>
                </a:lnTo>
                <a:lnTo>
                  <a:pt x="0" y="3611460"/>
                </a:lnTo>
                <a:close/>
              </a:path>
            </a:pathLst>
          </a:cu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316A1D8-3445-4B94-B595-2285C05EE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69" t="72447" r="62822"/>
          <a:stretch/>
        </p:blipFill>
        <p:spPr>
          <a:xfrm>
            <a:off x="5443064" y="3371019"/>
            <a:ext cx="1451918" cy="1889621"/>
          </a:xfrm>
          <a:custGeom>
            <a:avLst/>
            <a:gdLst>
              <a:gd name="connsiteX0" fmla="*/ 8425821 w 12192000"/>
              <a:gd name="connsiteY0" fmla="*/ 2921316 h 3611460"/>
              <a:gd name="connsiteX1" fmla="*/ 8425821 w 12192000"/>
              <a:gd name="connsiteY1" fmla="*/ 3598426 h 3611460"/>
              <a:gd name="connsiteX2" fmla="*/ 9652455 w 12192000"/>
              <a:gd name="connsiteY2" fmla="*/ 3598426 h 3611460"/>
              <a:gd name="connsiteX3" fmla="*/ 9652455 w 12192000"/>
              <a:gd name="connsiteY3" fmla="*/ 2921316 h 3611460"/>
              <a:gd name="connsiteX4" fmla="*/ 0 w 12192000"/>
              <a:gd name="connsiteY4" fmla="*/ 0 h 3611460"/>
              <a:gd name="connsiteX5" fmla="*/ 12192000 w 12192000"/>
              <a:gd name="connsiteY5" fmla="*/ 0 h 3611460"/>
              <a:gd name="connsiteX6" fmla="*/ 12192000 w 12192000"/>
              <a:gd name="connsiteY6" fmla="*/ 3611460 h 3611460"/>
              <a:gd name="connsiteX7" fmla="*/ 0 w 12192000"/>
              <a:gd name="connsiteY7" fmla="*/ 3611460 h 361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611460">
                <a:moveTo>
                  <a:pt x="8425821" y="2921316"/>
                </a:moveTo>
                <a:lnTo>
                  <a:pt x="8425821" y="3598426"/>
                </a:lnTo>
                <a:lnTo>
                  <a:pt x="9652455" y="3598426"/>
                </a:lnTo>
                <a:lnTo>
                  <a:pt x="9652455" y="292131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611460"/>
                </a:lnTo>
                <a:lnTo>
                  <a:pt x="0" y="3611460"/>
                </a:lnTo>
                <a:close/>
              </a:path>
            </a:pathLst>
          </a:cu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FA7483C-C90B-453F-AB53-60D8FDE6D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45" t="47340"/>
          <a:stretch/>
        </p:blipFill>
        <p:spPr>
          <a:xfrm>
            <a:off x="8965579" y="1675248"/>
            <a:ext cx="3237619" cy="3611460"/>
          </a:xfrm>
          <a:custGeom>
            <a:avLst/>
            <a:gdLst>
              <a:gd name="connsiteX0" fmla="*/ 2237500 w 3237619"/>
              <a:gd name="connsiteY0" fmla="*/ 2921316 h 3611460"/>
              <a:gd name="connsiteX1" fmla="*/ 2237500 w 3237619"/>
              <a:gd name="connsiteY1" fmla="*/ 3598426 h 3611460"/>
              <a:gd name="connsiteX2" fmla="*/ 2563236 w 3237619"/>
              <a:gd name="connsiteY2" fmla="*/ 3598426 h 3611460"/>
              <a:gd name="connsiteX3" fmla="*/ 2563236 w 3237619"/>
              <a:gd name="connsiteY3" fmla="*/ 2921316 h 3611460"/>
              <a:gd name="connsiteX4" fmla="*/ 0 w 3237619"/>
              <a:gd name="connsiteY4" fmla="*/ 0 h 3611460"/>
              <a:gd name="connsiteX5" fmla="*/ 3237619 w 3237619"/>
              <a:gd name="connsiteY5" fmla="*/ 0 h 3611460"/>
              <a:gd name="connsiteX6" fmla="*/ 3237619 w 3237619"/>
              <a:gd name="connsiteY6" fmla="*/ 3611460 h 3611460"/>
              <a:gd name="connsiteX7" fmla="*/ 557562 w 3237619"/>
              <a:gd name="connsiteY7" fmla="*/ 3611460 h 3611460"/>
              <a:gd name="connsiteX8" fmla="*/ 557562 w 3237619"/>
              <a:gd name="connsiteY8" fmla="*/ 2822752 h 3611460"/>
              <a:gd name="connsiteX9" fmla="*/ 0 w 3237619"/>
              <a:gd name="connsiteY9" fmla="*/ 2822752 h 361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37619" h="3611460">
                <a:moveTo>
                  <a:pt x="2237500" y="2921316"/>
                </a:moveTo>
                <a:lnTo>
                  <a:pt x="2237500" y="3598426"/>
                </a:lnTo>
                <a:lnTo>
                  <a:pt x="2563236" y="3598426"/>
                </a:lnTo>
                <a:lnTo>
                  <a:pt x="2563236" y="2921316"/>
                </a:lnTo>
                <a:close/>
                <a:moveTo>
                  <a:pt x="0" y="0"/>
                </a:moveTo>
                <a:lnTo>
                  <a:pt x="3237619" y="0"/>
                </a:lnTo>
                <a:lnTo>
                  <a:pt x="3237619" y="3611460"/>
                </a:lnTo>
                <a:lnTo>
                  <a:pt x="557562" y="3611460"/>
                </a:lnTo>
                <a:lnTo>
                  <a:pt x="557562" y="2822752"/>
                </a:lnTo>
                <a:lnTo>
                  <a:pt x="0" y="2822752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233" y="1124125"/>
            <a:ext cx="8689976" cy="1844385"/>
          </a:xfrm>
        </p:spPr>
        <p:txBody>
          <a:bodyPr>
            <a:normAutofit/>
          </a:bodyPr>
          <a:lstStyle/>
          <a:p>
            <a:r>
              <a:rPr lang="en-US" sz="4000"/>
              <a:t>SUNY Initiatives</a:t>
            </a:r>
            <a:br>
              <a:rPr lang="en-US" sz="4000"/>
            </a:br>
            <a:endParaRPr lang="en-US" sz="40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5233" y="3013746"/>
            <a:ext cx="8689976" cy="1078889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Christy Fogal fccc president</a:t>
            </a:r>
          </a:p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Cgl workshop September 18, 2020</a:t>
            </a:r>
          </a:p>
        </p:txBody>
      </p:sp>
    </p:spTree>
    <p:extLst>
      <p:ext uri="{BB962C8B-B14F-4D97-AF65-F5344CB8AC3E}">
        <p14:creationId xmlns:p14="http://schemas.microsoft.com/office/powerpoint/2010/main" val="38318923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E3254AE-C4CD-426D-A6E8-7FA13B0F8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E2A075-454C-4DD4-AA09-CD96C24CC3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6294" y="2424261"/>
            <a:ext cx="4770219" cy="1562246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5C53434-A0C7-4A81-8EB0-D460DAD9B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81771"/>
          </a:xfrm>
        </p:spPr>
        <p:txBody>
          <a:bodyPr>
            <a:normAutofit/>
          </a:bodyPr>
          <a:lstStyle/>
          <a:p>
            <a:r>
              <a:rPr lang="en-US" dirty="0" err="1"/>
              <a:t>SUNy</a:t>
            </a:r>
            <a:r>
              <a:rPr lang="en-US" dirty="0"/>
              <a:t> bot news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300288"/>
            <a:ext cx="4860493" cy="51767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Chancellor Johnson left to become President at The Ohio State University</a:t>
            </a:r>
          </a:p>
          <a:p>
            <a:pPr>
              <a:lnSpc>
                <a:spcPct val="110000"/>
              </a:lnSpc>
            </a:pPr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SUNY BOT appointed Dr. Jim </a:t>
            </a:r>
            <a:r>
              <a:rPr lang="en-US" cap="none" dirty="0" err="1">
                <a:latin typeface="Arial" panose="020B0604020202020204" pitchFamily="34" charset="0"/>
                <a:cs typeface="Arial" panose="020B0604020202020204" pitchFamily="34" charset="0"/>
              </a:rPr>
              <a:t>Malatras</a:t>
            </a:r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, president of Empire State College as new Chancellor</a:t>
            </a:r>
          </a:p>
          <a:p>
            <a:pPr>
              <a:lnSpc>
                <a:spcPct val="110000"/>
              </a:lnSpc>
            </a:pPr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No national search for Chancellor so FCCC and UFS wrote a joint VONC resolution which the SA endorsed</a:t>
            </a:r>
          </a:p>
          <a:p>
            <a:pPr>
              <a:lnSpc>
                <a:spcPct val="110000"/>
              </a:lnSpc>
            </a:pPr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Chancellor stated his vision for CC’s is to create more workforce development centers around the state</a:t>
            </a:r>
          </a:p>
          <a:p>
            <a:pPr>
              <a:lnSpc>
                <a:spcPct val="110000"/>
              </a:lnSpc>
            </a:pPr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Chancellor is visiting colleges including community colleges and asking to meet with faculty leaders</a:t>
            </a:r>
          </a:p>
          <a:p>
            <a:pPr>
              <a:lnSpc>
                <a:spcPct val="110000"/>
              </a:lnSpc>
            </a:pPr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Currently 5 CC presidential searches, Fulton-Montgomery, Suffolk, Monroe, </a:t>
            </a:r>
            <a:r>
              <a:rPr lang="en-US" cap="none" dirty="0" err="1">
                <a:latin typeface="Arial" panose="020B0604020202020204" pitchFamily="34" charset="0"/>
                <a:cs typeface="Arial" panose="020B0604020202020204" pitchFamily="34" charset="0"/>
              </a:rPr>
              <a:t>Dutchess</a:t>
            </a:r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, Erie</a:t>
            </a:r>
          </a:p>
          <a:p>
            <a:pPr>
              <a:lnSpc>
                <a:spcPct val="110000"/>
              </a:lnSpc>
            </a:pPr>
            <a:endParaRPr lang="en-US" sz="17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406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074" y="1314450"/>
            <a:ext cx="2844002" cy="3680244"/>
          </a:xfrm>
        </p:spPr>
        <p:txBody>
          <a:bodyPr>
            <a:normAutofit/>
          </a:bodyPr>
          <a:lstStyle/>
          <a:p>
            <a:pPr algn="l"/>
            <a:r>
              <a:rPr lang="en-US" sz="4400"/>
              <a:t>SUNY Online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2B41D03-7BD6-46E0-B765-D4FF36DFC8F3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58360105"/>
              </p:ext>
            </p:extLst>
          </p:nvPr>
        </p:nvGraphicFramePr>
        <p:xfrm>
          <a:off x="4594225" y="889000"/>
          <a:ext cx="6683375" cy="4606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23838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074" y="1419900"/>
            <a:ext cx="2844002" cy="4018201"/>
          </a:xfrm>
        </p:spPr>
        <p:txBody>
          <a:bodyPr>
            <a:normAutofit/>
          </a:bodyPr>
          <a:lstStyle/>
          <a:p>
            <a:pPr algn="l"/>
            <a:r>
              <a:rPr lang="en-US" sz="4100"/>
              <a:t>Provost’s online advisory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701008" y="1193576"/>
            <a:ext cx="6576591" cy="4470850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300" cap="none">
                <a:latin typeface="Arial" panose="020B0604020202020204" pitchFamily="34" charset="0"/>
                <a:cs typeface="Arial" panose="020B0604020202020204" pitchFamily="34" charset="0"/>
              </a:rPr>
              <a:t>New SUNY Online committee formed which includes faculty (33 members total)</a:t>
            </a:r>
          </a:p>
          <a:p>
            <a:pPr>
              <a:lnSpc>
                <a:spcPct val="110000"/>
              </a:lnSpc>
            </a:pPr>
            <a:r>
              <a:rPr lang="en-US" sz="1300" cap="none">
                <a:latin typeface="Arial" panose="020B0604020202020204" pitchFamily="34" charset="0"/>
                <a:cs typeface="Arial" panose="020B0604020202020204" pitchFamily="34" charset="0"/>
              </a:rPr>
              <a:t>The following subcommittees were formed:</a:t>
            </a:r>
          </a:p>
          <a:p>
            <a:pPr lvl="3">
              <a:lnSpc>
                <a:spcPct val="110000"/>
              </a:lnSpc>
            </a:pPr>
            <a:r>
              <a:rPr lang="en-US" sz="1300" cap="none">
                <a:latin typeface="Arial" panose="020B0604020202020204" pitchFamily="34" charset="0"/>
                <a:cs typeface="Arial" panose="020B0604020202020204" pitchFamily="34" charset="0"/>
              </a:rPr>
              <a:t>IT Solutions</a:t>
            </a:r>
          </a:p>
          <a:p>
            <a:pPr lvl="3">
              <a:lnSpc>
                <a:spcPct val="110000"/>
              </a:lnSpc>
            </a:pPr>
            <a:r>
              <a:rPr lang="en-US" sz="1300" cap="none">
                <a:latin typeface="Arial" panose="020B0604020202020204" pitchFamily="34" charset="0"/>
                <a:cs typeface="Arial" panose="020B0604020202020204" pitchFamily="34" charset="0"/>
              </a:rPr>
              <a:t>Student Wrap Around Services</a:t>
            </a:r>
          </a:p>
          <a:p>
            <a:pPr lvl="3">
              <a:lnSpc>
                <a:spcPct val="110000"/>
              </a:lnSpc>
            </a:pPr>
            <a:r>
              <a:rPr lang="en-US" sz="1300" cap="none">
                <a:latin typeface="Arial" panose="020B0604020202020204" pitchFamily="34" charset="0"/>
                <a:cs typeface="Arial" panose="020B0604020202020204" pitchFamily="34" charset="0"/>
              </a:rPr>
              <a:t>Program Identification</a:t>
            </a:r>
          </a:p>
          <a:p>
            <a:pPr lvl="3">
              <a:lnSpc>
                <a:spcPct val="110000"/>
              </a:lnSpc>
            </a:pPr>
            <a:r>
              <a:rPr lang="en-US" sz="1300" cap="none">
                <a:latin typeface="Arial" panose="020B0604020202020204" pitchFamily="34" charset="0"/>
                <a:cs typeface="Arial" panose="020B0604020202020204" pitchFamily="34" charset="0"/>
              </a:rPr>
              <a:t>Cross Registration</a:t>
            </a:r>
          </a:p>
          <a:p>
            <a:pPr lvl="3">
              <a:lnSpc>
                <a:spcPct val="110000"/>
              </a:lnSpc>
            </a:pPr>
            <a:r>
              <a:rPr lang="en-US" sz="1300" cap="none">
                <a:latin typeface="Arial" panose="020B0604020202020204" pitchFamily="34" charset="0"/>
                <a:cs typeface="Arial" panose="020B0604020202020204" pitchFamily="34" charset="0"/>
              </a:rPr>
              <a:t>Instructional Design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ClrTx/>
              <a:buNone/>
              <a:defRPr/>
            </a:pPr>
            <a:r>
              <a:rPr lang="en-US" sz="1300" b="1" cap="none">
                <a:latin typeface="Calibri" panose="020F0502020204030204"/>
              </a:rPr>
              <a:t>Charge: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ClrTx/>
              <a:defRPr/>
            </a:pPr>
            <a:r>
              <a:rPr lang="en-US" sz="1300" cap="none">
                <a:latin typeface="Calibri" panose="020F0502020204030204"/>
              </a:rPr>
              <a:t>Provide campus voice/input into strategic planning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ClrTx/>
              <a:defRPr/>
            </a:pPr>
            <a:r>
              <a:rPr lang="en-US" sz="1300" cap="none">
                <a:latin typeface="Calibri" panose="020F0502020204030204"/>
              </a:rPr>
              <a:t>Make recommendations to guide student and faculty support services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ClrTx/>
              <a:defRPr/>
            </a:pPr>
            <a:r>
              <a:rPr lang="en-US" sz="1300" cap="none">
                <a:latin typeface="Calibri" panose="020F0502020204030204"/>
              </a:rPr>
              <a:t>Provide feedback on program development and deployment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ClrTx/>
              <a:defRPr/>
            </a:pPr>
            <a:r>
              <a:rPr lang="en-US" sz="1300" cap="none">
                <a:latin typeface="Calibri" panose="020F0502020204030204"/>
              </a:rPr>
              <a:t>Identify where SUNY Online can contribute to SUNY Communities of Innovation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ClrTx/>
              <a:defRPr/>
            </a:pPr>
            <a:r>
              <a:rPr lang="en-US" sz="1300" cap="none">
                <a:latin typeface="Calibri" panose="020F0502020204030204"/>
              </a:rPr>
              <a:t>Identify areas where SUNY standards would be helpful to campuses and provide “teeth” to implement policies/best practices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ClrTx/>
              <a:defRPr/>
            </a:pPr>
            <a:r>
              <a:rPr lang="en-US" sz="1300" cap="none">
                <a:latin typeface="Calibri" panose="020F0502020204030204"/>
              </a:rPr>
              <a:t>Strengthen campus engagement/advocacy for online initiatives and educational innovation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ClrTx/>
              <a:defRPr/>
            </a:pPr>
            <a:r>
              <a:rPr lang="en-US" sz="1300" cap="none">
                <a:latin typeface="Calibri" panose="020F0502020204030204"/>
              </a:rPr>
              <a:t>To think beyond their home campus to the broader constituency they represent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280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1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074" y="1588878"/>
            <a:ext cx="2844002" cy="3680244"/>
          </a:xfrm>
        </p:spPr>
        <p:txBody>
          <a:bodyPr>
            <a:normAutofit/>
          </a:bodyPr>
          <a:lstStyle/>
          <a:p>
            <a:pPr algn="l"/>
            <a:r>
              <a:rPr lang="en-US" sz="3400">
                <a:solidFill>
                  <a:srgbClr val="FFFFFF"/>
                </a:solidFill>
              </a:rPr>
              <a:t>prodig (promoting Recruitment opportunity diversity inclusion &amp;growth)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34794" y="1049695"/>
            <a:ext cx="6642806" cy="4758611"/>
          </a:xfrm>
        </p:spPr>
        <p:txBody>
          <a:bodyPr anchor="ctr">
            <a:normAutofit/>
          </a:bodyPr>
          <a:lstStyle/>
          <a:p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Initiative to double the number of URM and WSTEM faculty within the next decade</a:t>
            </a:r>
          </a:p>
          <a:p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This initiative has quieted down recently</a:t>
            </a:r>
          </a:p>
          <a:p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Black Faculty and Staff Collective was formed and has some issues with the way </a:t>
            </a:r>
            <a:r>
              <a:rPr lang="en-US" cap="none" dirty="0" err="1">
                <a:latin typeface="Arial" panose="020B0604020202020204" pitchFamily="34" charset="0"/>
                <a:cs typeface="Arial" panose="020B0604020202020204" pitchFamily="34" charset="0"/>
              </a:rPr>
              <a:t>PRODiG</a:t>
            </a:r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 was formed and is being implemented (</a:t>
            </a:r>
            <a:r>
              <a:rPr lang="en-US" cap="none" dirty="0" err="1">
                <a:latin typeface="Arial" panose="020B0604020202020204" pitchFamily="34" charset="0"/>
                <a:cs typeface="Arial" panose="020B0604020202020204" pitchFamily="34" charset="0"/>
              </a:rPr>
              <a:t>Dutchess</a:t>
            </a:r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 CC faculty/staff formed this group which is now national)</a:t>
            </a:r>
          </a:p>
          <a:p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Terri Miller, System CDO, was charged with leading this initiative, she is now Officer in Charge at Old Westbury so we don’t know what will happen with this initiative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69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2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D1C0F6D-5AB0-457D-A2E5-4B8E77E390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56A97F-536A-4D70-BE3C-46ED7477A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0D0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8F27DD5-AB09-4348-AEAE-38DD5BF3BA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284159"/>
          </a:xfrm>
          <a:prstGeom prst="rect">
            <a:avLst/>
          </a:prstGeom>
          <a:ln>
            <a:noFill/>
          </a:ln>
          <a:effectLst>
            <a:outerShdw blurRad="88900" dist="254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6" y="643466"/>
            <a:ext cx="3418784" cy="4308475"/>
          </a:xfrm>
        </p:spPr>
        <p:txBody>
          <a:bodyPr anchor="t">
            <a:normAutofit/>
          </a:bodyPr>
          <a:lstStyle/>
          <a:p>
            <a:pPr algn="l"/>
            <a:r>
              <a:rPr lang="en-US" sz="4400"/>
              <a:t>suny general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54295" y="304801"/>
            <a:ext cx="6623305" cy="5125842"/>
          </a:xfrm>
        </p:spPr>
        <p:txBody>
          <a:bodyPr>
            <a:normAutofit lnSpcReduction="10000"/>
          </a:bodyPr>
          <a:lstStyle/>
          <a:p>
            <a:r>
              <a:rPr lang="en-U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“Provost’s General Education Advisory Committee” was formed to make a final recommendation to the Provost</a:t>
            </a:r>
          </a:p>
          <a:p>
            <a:r>
              <a:rPr lang="en-U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This will be a cross-functional committee consisting of FCCC, UFS, SA, Campus Administrators, Campus Staff (Advisors, Transfer Counselors, etc.), and System Administration Personnel</a:t>
            </a:r>
          </a:p>
          <a:p>
            <a:r>
              <a:rPr lang="en-U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Phase 1 was to create bulleted lists of knowledge areas for SUNY GE and a second list of skills and competencies for SUNY GE</a:t>
            </a:r>
          </a:p>
          <a:p>
            <a:r>
              <a:rPr lang="en-U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This was done in February then COVID hit and the committee has not met since</a:t>
            </a:r>
          </a:p>
          <a:p>
            <a:r>
              <a:rPr lang="en-U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Note:  Committee Chairs are Barbara Morris, President, SUNY Oneonta and Kate Schiefen, Provost, GCC</a:t>
            </a:r>
          </a:p>
          <a:p>
            <a:r>
              <a:rPr lang="en-U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Next meeting October 30</a:t>
            </a:r>
          </a:p>
          <a:p>
            <a:endParaRPr lang="en-US" sz="18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22BA091-022A-4EB4-BBA0-0309BF5F9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187"/>
          <a:stretch/>
        </p:blipFill>
        <p:spPr>
          <a:xfrm>
            <a:off x="0" y="5430644"/>
            <a:ext cx="12192000" cy="1427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645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>
            <a:normAutofit/>
          </a:bodyPr>
          <a:lstStyle/>
          <a:p>
            <a:r>
              <a:rPr lang="en-US" dirty="0"/>
              <a:t>transfer pathway review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20BA06E-D8A6-4A76-9013-E5B5F190120A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20416162"/>
              </p:ext>
            </p:extLst>
          </p:nvPr>
        </p:nvGraphicFramePr>
        <p:xfrm>
          <a:off x="914400" y="2532475"/>
          <a:ext cx="10363200" cy="3029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6009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ABAFFE6-3BD2-46DB-9E33-3765AD867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1419900"/>
            <a:ext cx="2844002" cy="4018201"/>
          </a:xfrm>
        </p:spPr>
        <p:txBody>
          <a:bodyPr>
            <a:normAutofit/>
          </a:bodyPr>
          <a:lstStyle/>
          <a:p>
            <a:pPr algn="l"/>
            <a:r>
              <a:rPr lang="en-US" sz="4100"/>
              <a:t>Suny mental health and wellness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68370-D9B4-458E-A4D9-E26FC9C3262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1008" y="1193576"/>
            <a:ext cx="6576591" cy="4470850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en-US" cap="none" dirty="0"/>
              <a:t>Committee was formed with members of all governance bodies as well as counselors and other professional staff from various colleges</a:t>
            </a:r>
          </a:p>
          <a:p>
            <a:pPr>
              <a:lnSpc>
                <a:spcPct val="110000"/>
              </a:lnSpc>
            </a:pPr>
            <a:r>
              <a:rPr lang="en-US" cap="none" dirty="0"/>
              <a:t>Subcommittees were formed including:</a:t>
            </a:r>
          </a:p>
          <a:p>
            <a:pPr lvl="1">
              <a:lnSpc>
                <a:spcPct val="110000"/>
              </a:lnSpc>
            </a:pPr>
            <a:r>
              <a:rPr lang="en-US" cap="none" dirty="0"/>
              <a:t>Clinical care</a:t>
            </a:r>
          </a:p>
          <a:p>
            <a:pPr lvl="1">
              <a:lnSpc>
                <a:spcPct val="110000"/>
              </a:lnSpc>
            </a:pPr>
            <a:r>
              <a:rPr lang="en-US" cap="none" dirty="0"/>
              <a:t>Assessment/data</a:t>
            </a:r>
          </a:p>
          <a:p>
            <a:pPr lvl="1">
              <a:lnSpc>
                <a:spcPct val="110000"/>
              </a:lnSpc>
            </a:pPr>
            <a:r>
              <a:rPr lang="en-US" cap="none" dirty="0"/>
              <a:t>Wellness</a:t>
            </a:r>
          </a:p>
          <a:p>
            <a:pPr lvl="1">
              <a:lnSpc>
                <a:spcPct val="110000"/>
              </a:lnSpc>
            </a:pPr>
            <a:r>
              <a:rPr lang="en-US" cap="none" dirty="0"/>
              <a:t>Campus-wide engagement</a:t>
            </a:r>
          </a:p>
          <a:p>
            <a:pPr lvl="1">
              <a:lnSpc>
                <a:spcPct val="110000"/>
              </a:lnSpc>
            </a:pPr>
            <a:r>
              <a:rPr lang="en-US" cap="none" dirty="0"/>
              <a:t>System-wide support</a:t>
            </a:r>
          </a:p>
          <a:p>
            <a:pPr>
              <a:lnSpc>
                <a:spcPct val="110000"/>
              </a:lnSpc>
            </a:pPr>
            <a:r>
              <a:rPr lang="en-US" cap="none" dirty="0"/>
              <a:t>This committee met virtually and in-person before COVID hit, nothing has happened since spring</a:t>
            </a:r>
          </a:p>
          <a:p>
            <a:pPr lvl="1">
              <a:lnSpc>
                <a:spcPct val="110000"/>
              </a:lnSpc>
            </a:pPr>
            <a:endParaRPr lang="en-US" cap="none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54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on initiatives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59225"/>
            <a:ext cx="10363826" cy="4601818"/>
          </a:xfrm>
        </p:spPr>
        <p:txBody>
          <a:bodyPr>
            <a:normAutofit/>
          </a:bodyPr>
          <a:lstStyle/>
          <a:p>
            <a:pPr lvl="1"/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SUNY is claiming a 7% increase in community college graduation rates since 2010 due to initiatives such as co-requisites and guided pathways</a:t>
            </a:r>
          </a:p>
          <a:p>
            <a:pPr lvl="1"/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Decrease in remediation </a:t>
            </a:r>
          </a:p>
          <a:p>
            <a:pPr lvl="2"/>
            <a:r>
              <a:rPr lang="en-U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9000 English</a:t>
            </a:r>
          </a:p>
          <a:p>
            <a:pPr lvl="2"/>
            <a:r>
              <a:rPr lang="en-U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7000 Math</a:t>
            </a:r>
          </a:p>
          <a:p>
            <a:pPr lvl="1"/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Family Empowerment CC Program</a:t>
            </a:r>
          </a:p>
          <a:p>
            <a:pPr lvl="2"/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139 single parents at 9 cc’s with on campus child-care and intensive advisement</a:t>
            </a:r>
          </a:p>
          <a:p>
            <a:pPr lvl="1"/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Pathways Scholars Award</a:t>
            </a:r>
          </a:p>
          <a:p>
            <a:pPr lvl="2"/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Will support 2000 high performing students to complete associate’s in 2 years and bachelor’s in 4 years</a:t>
            </a:r>
          </a:p>
          <a:p>
            <a:pPr lvl="1"/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Stay Near Go Far Campaign – became more of a retention tool </a:t>
            </a:r>
          </a:p>
          <a:p>
            <a:pPr lvl="1"/>
            <a:endParaRPr lang="en-US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9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9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277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Fccc</a:t>
            </a:r>
            <a:r>
              <a:rPr lang="en-US" dirty="0"/>
              <a:t>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Fall plenary is virtual October 1 and 2, 2020</a:t>
            </a:r>
          </a:p>
          <a:p>
            <a:pPr lvl="1"/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The CGL group will be meeting with new Convener Paul Basinski, CGL SUNY Orange</a:t>
            </a:r>
          </a:p>
          <a:p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Spring plenary is </a:t>
            </a:r>
            <a:r>
              <a:rPr lang="en-US" i="1" cap="none" dirty="0">
                <a:latin typeface="Arial" panose="020B0604020202020204" pitchFamily="34" charset="0"/>
                <a:cs typeface="Arial" panose="020B0604020202020204" pitchFamily="34" charset="0"/>
              </a:rPr>
              <a:t>planned</a:t>
            </a:r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 for April 8 – 10, 2021 at Westchester CC</a:t>
            </a:r>
          </a:p>
          <a:p>
            <a:pPr lvl="1"/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Decisions on whether a face-to-face or virtual plenary will be made at a later date but we are optimistic!</a:t>
            </a:r>
          </a:p>
          <a:p>
            <a:pPr marL="0" indent="0">
              <a:buNone/>
            </a:pPr>
            <a:endParaRPr lang="en-US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487840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ADC33E5A3E4246B1945C0EBA724963" ma:contentTypeVersion="10" ma:contentTypeDescription="Create a new document." ma:contentTypeScope="" ma:versionID="86788b5ceaeafcedd4583fdd9df36104">
  <xsd:schema xmlns:xsd="http://www.w3.org/2001/XMLSchema" xmlns:xs="http://www.w3.org/2001/XMLSchema" xmlns:p="http://schemas.microsoft.com/office/2006/metadata/properties" xmlns:ns3="fc11a135-3786-488e-ac60-cff6a9eb35d0" targetNamespace="http://schemas.microsoft.com/office/2006/metadata/properties" ma:root="true" ma:fieldsID="2e7811aa833c41d4aa0b2a2fb16d8cbb" ns3:_="">
    <xsd:import namespace="fc11a135-3786-488e-ac60-cff6a9eb35d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11a135-3786-488e-ac60-cff6a9eb35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E61B9E-6C1E-42F3-8170-DCBAB9B9AC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11a135-3786-488e-ac60-cff6a9eb35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93D1AC-2758-4377-9EC2-D3653646A6B0}">
  <ds:schemaRefs>
    <ds:schemaRef ds:uri="http://purl.org/dc/dcmitype/"/>
    <ds:schemaRef ds:uri="fc11a135-3786-488e-ac60-cff6a9eb35d0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E70466BA-3C84-40A8-AEAF-E437CFAEDFB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783</Words>
  <Application>Microsoft Office PowerPoint</Application>
  <PresentationFormat>Widescreen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Tw Cen MT</vt:lpstr>
      <vt:lpstr>Droplet</vt:lpstr>
      <vt:lpstr>SUNY Initiatives </vt:lpstr>
      <vt:lpstr>SUNY Online</vt:lpstr>
      <vt:lpstr>Provost’s online advisory committee</vt:lpstr>
      <vt:lpstr>prodig (promoting Recruitment opportunity diversity inclusion &amp;growth)</vt:lpstr>
      <vt:lpstr>suny general education</vt:lpstr>
      <vt:lpstr>transfer pathway review</vt:lpstr>
      <vt:lpstr>Suny mental health and wellness task force</vt:lpstr>
      <vt:lpstr>Update on initiatives</vt:lpstr>
      <vt:lpstr>Fccc events</vt:lpstr>
      <vt:lpstr>SUNy bot news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SUNY Initiatives </dc:title>
  <dc:creator>Fogal, Christy</dc:creator>
  <cp:lastModifiedBy>Fogal, Christy</cp:lastModifiedBy>
  <cp:revision>1</cp:revision>
  <dcterms:created xsi:type="dcterms:W3CDTF">2020-09-03T15:08:44Z</dcterms:created>
  <dcterms:modified xsi:type="dcterms:W3CDTF">2020-09-17T15:44:18Z</dcterms:modified>
</cp:coreProperties>
</file>